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71" r:id="rId4"/>
    <p:sldId id="273" r:id="rId5"/>
    <p:sldId id="272" r:id="rId6"/>
    <p:sldId id="262" r:id="rId7"/>
    <p:sldId id="274" r:id="rId8"/>
    <p:sldId id="275" r:id="rId9"/>
    <p:sldId id="276" r:id="rId10"/>
    <p:sldId id="260" r:id="rId11"/>
    <p:sldId id="263" r:id="rId12"/>
    <p:sldId id="283" r:id="rId13"/>
    <p:sldId id="279" r:id="rId14"/>
    <p:sldId id="269" r:id="rId15"/>
    <p:sldId id="280" r:id="rId16"/>
    <p:sldId id="278" r:id="rId17"/>
    <p:sldId id="282" r:id="rId18"/>
    <p:sldId id="264" r:id="rId19"/>
    <p:sldId id="270" r:id="rId20"/>
    <p:sldId id="28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75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5" Type="http://schemas.openxmlformats.org/officeDocument/2006/relationships/image" Target="../media/image20.tiff"/><Relationship Id="rId4" Type="http://schemas.openxmlformats.org/officeDocument/2006/relationships/image" Target="../media/image19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5" Type="http://schemas.openxmlformats.org/officeDocument/2006/relationships/image" Target="../media/image20.tiff"/><Relationship Id="rId4" Type="http://schemas.openxmlformats.org/officeDocument/2006/relationships/image" Target="../media/image19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>
      <a:schemeClr val="accent2"/>
      <a:schemeClr val="accent3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B5F866-B213-41B3-85F7-9FBF8021ED24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2" csCatId="colorful" phldr="1"/>
      <dgm:spPr/>
      <dgm:t>
        <a:bodyPr/>
        <a:lstStyle/>
        <a:p>
          <a:endParaRPr lang="en-US"/>
        </a:p>
      </dgm:t>
    </dgm:pt>
    <dgm:pt modelId="{9EC65F0A-5192-48C2-B4C6-05F3D616E89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YouTube is the number one video sharing site on the internet.</a:t>
          </a:r>
        </a:p>
      </dgm:t>
    </dgm:pt>
    <dgm:pt modelId="{8A8BB3A1-21D6-4158-8D0B-1FF6D3EB64DA}" type="parTrans" cxnId="{5BDC7BA2-BF57-4BAD-A363-9C07D4812A44}">
      <dgm:prSet/>
      <dgm:spPr/>
      <dgm:t>
        <a:bodyPr/>
        <a:lstStyle/>
        <a:p>
          <a:endParaRPr lang="en-US" sz="1800"/>
        </a:p>
      </dgm:t>
    </dgm:pt>
    <dgm:pt modelId="{AC0E88B4-D2FC-4CE2-9CFC-451A91649E02}" type="sibTrans" cxnId="{5BDC7BA2-BF57-4BAD-A363-9C07D4812A44}">
      <dgm:prSet/>
      <dgm:spPr/>
      <dgm:t>
        <a:bodyPr/>
        <a:lstStyle/>
        <a:p>
          <a:pPr>
            <a:lnSpc>
              <a:spcPct val="100000"/>
            </a:lnSpc>
          </a:pPr>
          <a:endParaRPr lang="en-US" sz="1800"/>
        </a:p>
      </dgm:t>
    </dgm:pt>
    <dgm:pt modelId="{1887F416-A5BD-40FC-96ED-2D18C4771A4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Over 1 Billion unique visitors each month.</a:t>
          </a:r>
        </a:p>
      </dgm:t>
    </dgm:pt>
    <dgm:pt modelId="{77DD6DF4-B625-4DDF-97D1-2F69FB94880F}" type="parTrans" cxnId="{D88AED2E-D513-466E-9949-32064C481554}">
      <dgm:prSet/>
      <dgm:spPr/>
      <dgm:t>
        <a:bodyPr/>
        <a:lstStyle/>
        <a:p>
          <a:endParaRPr lang="en-US" sz="1800"/>
        </a:p>
      </dgm:t>
    </dgm:pt>
    <dgm:pt modelId="{BCE506D2-0C62-4D09-B3FA-6F1B11688BBF}" type="sibTrans" cxnId="{D88AED2E-D513-466E-9949-32064C481554}">
      <dgm:prSet/>
      <dgm:spPr/>
      <dgm:t>
        <a:bodyPr/>
        <a:lstStyle/>
        <a:p>
          <a:pPr>
            <a:lnSpc>
              <a:spcPct val="100000"/>
            </a:lnSpc>
          </a:pPr>
          <a:endParaRPr lang="en-US" sz="1800"/>
        </a:p>
      </dgm:t>
    </dgm:pt>
    <dgm:pt modelId="{A54DFDDD-D6FF-4141-9C01-63F7887B059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/>
            <a:t>Big audience means big data</a:t>
          </a:r>
        </a:p>
      </dgm:t>
    </dgm:pt>
    <dgm:pt modelId="{B5928873-0F2A-49AE-A955-B9B2E12A0F8E}" type="parTrans" cxnId="{425374AF-7E89-48F2-A05B-698AFDA0DD4B}">
      <dgm:prSet/>
      <dgm:spPr/>
      <dgm:t>
        <a:bodyPr/>
        <a:lstStyle/>
        <a:p>
          <a:endParaRPr lang="en-US" sz="1800"/>
        </a:p>
      </dgm:t>
    </dgm:pt>
    <dgm:pt modelId="{E31045A0-9BA4-4EF1-BBC3-C8A33E1FE4D8}" type="sibTrans" cxnId="{425374AF-7E89-48F2-A05B-698AFDA0DD4B}">
      <dgm:prSet/>
      <dgm:spPr/>
      <dgm:t>
        <a:bodyPr/>
        <a:lstStyle/>
        <a:p>
          <a:pPr>
            <a:lnSpc>
              <a:spcPct val="100000"/>
            </a:lnSpc>
          </a:pPr>
          <a:endParaRPr lang="en-US" sz="1800"/>
        </a:p>
      </dgm:t>
    </dgm:pt>
    <dgm:pt modelId="{03AB418D-4D50-45DD-B4B3-6D96437F7C2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All</a:t>
          </a:r>
          <a:r>
            <a:rPr lang="en-US" sz="1800" baseline="0" dirty="0"/>
            <a:t> of this data is in unstructured format and can be analyzed with the help of Bigdata frameworks such as MR or Apache Spark</a:t>
          </a:r>
          <a:endParaRPr lang="en-US" sz="1800" dirty="0"/>
        </a:p>
      </dgm:t>
    </dgm:pt>
    <dgm:pt modelId="{B400A4A1-8976-4755-9BA7-F2441701B830}" type="parTrans" cxnId="{3A5FC067-A13C-4D35-943E-3C8DC05E2AE5}">
      <dgm:prSet/>
      <dgm:spPr/>
      <dgm:t>
        <a:bodyPr/>
        <a:lstStyle/>
        <a:p>
          <a:endParaRPr lang="en-US" sz="1800"/>
        </a:p>
      </dgm:t>
    </dgm:pt>
    <dgm:pt modelId="{3E27CE0D-13BE-46DD-8AC6-59D6ED54598A}" type="sibTrans" cxnId="{3A5FC067-A13C-4D35-943E-3C8DC05E2AE5}">
      <dgm:prSet/>
      <dgm:spPr/>
      <dgm:t>
        <a:bodyPr/>
        <a:lstStyle/>
        <a:p>
          <a:pPr>
            <a:lnSpc>
              <a:spcPct val="100000"/>
            </a:lnSpc>
          </a:pPr>
          <a:endParaRPr lang="en-US" sz="1800"/>
        </a:p>
      </dgm:t>
    </dgm:pt>
    <dgm:pt modelId="{13895215-D960-4010-9F6E-92A12FB9F4F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The PageRank algorithm can be applied to YouTube videos to determine the highest quality videos.</a:t>
          </a:r>
        </a:p>
      </dgm:t>
    </dgm:pt>
    <dgm:pt modelId="{BBF714D3-1A10-40DF-BB58-82422C3C841B}" type="parTrans" cxnId="{20C4FDCE-F8F4-4022-AE48-7E13757B5626}">
      <dgm:prSet/>
      <dgm:spPr/>
      <dgm:t>
        <a:bodyPr/>
        <a:lstStyle/>
        <a:p>
          <a:endParaRPr lang="en-US" sz="1800"/>
        </a:p>
      </dgm:t>
    </dgm:pt>
    <dgm:pt modelId="{D2432B7B-84D2-4A68-8285-46897AAF9980}" type="sibTrans" cxnId="{20C4FDCE-F8F4-4022-AE48-7E13757B5626}">
      <dgm:prSet/>
      <dgm:spPr/>
      <dgm:t>
        <a:bodyPr/>
        <a:lstStyle/>
        <a:p>
          <a:endParaRPr lang="en-US" sz="1800"/>
        </a:p>
      </dgm:t>
    </dgm:pt>
    <dgm:pt modelId="{607CA9A2-DE8D-0D4E-9144-5DA7EDB599A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300 hours of videos uploaded every minute.</a:t>
          </a:r>
        </a:p>
      </dgm:t>
    </dgm:pt>
    <dgm:pt modelId="{0EAF9CB0-0949-8E49-A842-BD37BE3A2915}" type="parTrans" cxnId="{882D4D70-FF2A-3F44-B10F-9B8D51456287}">
      <dgm:prSet/>
      <dgm:spPr/>
      <dgm:t>
        <a:bodyPr/>
        <a:lstStyle/>
        <a:p>
          <a:endParaRPr lang="en-US" sz="1800"/>
        </a:p>
      </dgm:t>
    </dgm:pt>
    <dgm:pt modelId="{4532FCF2-5ACE-F44C-B105-1D457EB0A3C5}" type="sibTrans" cxnId="{882D4D70-FF2A-3F44-B10F-9B8D51456287}">
      <dgm:prSet/>
      <dgm:spPr/>
      <dgm:t>
        <a:bodyPr/>
        <a:lstStyle/>
        <a:p>
          <a:pPr>
            <a:lnSpc>
              <a:spcPct val="100000"/>
            </a:lnSpc>
          </a:pPr>
          <a:endParaRPr lang="en-US" sz="1800"/>
        </a:p>
      </dgm:t>
    </dgm:pt>
    <dgm:pt modelId="{FA7E5A3B-8339-4C1C-B9BC-F84DF5B286B0}" type="pres">
      <dgm:prSet presAssocID="{3AB5F866-B213-41B3-85F7-9FBF8021ED24}" presName="root" presStyleCnt="0">
        <dgm:presLayoutVars>
          <dgm:dir/>
          <dgm:resizeHandles val="exact"/>
        </dgm:presLayoutVars>
      </dgm:prSet>
      <dgm:spPr/>
    </dgm:pt>
    <dgm:pt modelId="{B7A4FC40-CBAA-4452-9AB2-62402D066924}" type="pres">
      <dgm:prSet presAssocID="{3AB5F866-B213-41B3-85F7-9FBF8021ED24}" presName="container" presStyleCnt="0">
        <dgm:presLayoutVars>
          <dgm:dir/>
          <dgm:resizeHandles val="exact"/>
        </dgm:presLayoutVars>
      </dgm:prSet>
      <dgm:spPr/>
    </dgm:pt>
    <dgm:pt modelId="{6D0ADFF3-50D7-443E-8AFC-EC8C9F84A86F}" type="pres">
      <dgm:prSet presAssocID="{9EC65F0A-5192-48C2-B4C6-05F3D616E89A}" presName="compNode" presStyleCnt="0"/>
      <dgm:spPr/>
    </dgm:pt>
    <dgm:pt modelId="{39DBEEA9-EB83-4523-AC46-45E2C2081F7E}" type="pres">
      <dgm:prSet presAssocID="{9EC65F0A-5192-48C2-B4C6-05F3D616E89A}" presName="iconBgRect" presStyleLbl="bgShp" presStyleIdx="0" presStyleCnt="6"/>
      <dgm:spPr/>
    </dgm:pt>
    <dgm:pt modelId="{26F7BD7B-714E-4366-A293-0A8C3F4A0724}" type="pres">
      <dgm:prSet presAssocID="{9EC65F0A-5192-48C2-B4C6-05F3D616E89A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E646FD7E-5981-4E66-85F5-1628A8B2F98E}" type="pres">
      <dgm:prSet presAssocID="{9EC65F0A-5192-48C2-B4C6-05F3D616E89A}" presName="spaceRect" presStyleCnt="0"/>
      <dgm:spPr/>
    </dgm:pt>
    <dgm:pt modelId="{73A51F40-0E6D-4A08-A884-060216292083}" type="pres">
      <dgm:prSet presAssocID="{9EC65F0A-5192-48C2-B4C6-05F3D616E89A}" presName="textRect" presStyleLbl="revTx" presStyleIdx="0" presStyleCnt="6">
        <dgm:presLayoutVars>
          <dgm:chMax val="1"/>
          <dgm:chPref val="1"/>
        </dgm:presLayoutVars>
      </dgm:prSet>
      <dgm:spPr/>
    </dgm:pt>
    <dgm:pt modelId="{10BCCD68-9E3D-42D8-BE5E-EF28644F9999}" type="pres">
      <dgm:prSet presAssocID="{AC0E88B4-D2FC-4CE2-9CFC-451A91649E02}" presName="sibTrans" presStyleLbl="sibTrans2D1" presStyleIdx="0" presStyleCnt="0"/>
      <dgm:spPr/>
    </dgm:pt>
    <dgm:pt modelId="{4CDF700E-73BF-43C8-A991-769C50FC4311}" type="pres">
      <dgm:prSet presAssocID="{1887F416-A5BD-40FC-96ED-2D18C4771A4E}" presName="compNode" presStyleCnt="0"/>
      <dgm:spPr/>
    </dgm:pt>
    <dgm:pt modelId="{FA4E8E41-0C34-49B6-A721-C32B4B483F0C}" type="pres">
      <dgm:prSet presAssocID="{1887F416-A5BD-40FC-96ED-2D18C4771A4E}" presName="iconBgRect" presStyleLbl="bgShp" presStyleIdx="1" presStyleCnt="6"/>
      <dgm:spPr/>
    </dgm:pt>
    <dgm:pt modelId="{9B5C4CDD-D8ED-4097-AFEB-954E278F97AC}" type="pres">
      <dgm:prSet presAssocID="{1887F416-A5BD-40FC-96ED-2D18C4771A4E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F777C218-D11E-411C-B753-E1FD31733D64}" type="pres">
      <dgm:prSet presAssocID="{1887F416-A5BD-40FC-96ED-2D18C4771A4E}" presName="spaceRect" presStyleCnt="0"/>
      <dgm:spPr/>
    </dgm:pt>
    <dgm:pt modelId="{851D2C22-560A-4802-B3B6-BF745635731F}" type="pres">
      <dgm:prSet presAssocID="{1887F416-A5BD-40FC-96ED-2D18C4771A4E}" presName="textRect" presStyleLbl="revTx" presStyleIdx="1" presStyleCnt="6">
        <dgm:presLayoutVars>
          <dgm:chMax val="1"/>
          <dgm:chPref val="1"/>
        </dgm:presLayoutVars>
      </dgm:prSet>
      <dgm:spPr/>
    </dgm:pt>
    <dgm:pt modelId="{43E5D4E7-1489-4CA7-8069-0FEABDBBD4BA}" type="pres">
      <dgm:prSet presAssocID="{BCE506D2-0C62-4D09-B3FA-6F1B11688BBF}" presName="sibTrans" presStyleLbl="sibTrans2D1" presStyleIdx="0" presStyleCnt="0"/>
      <dgm:spPr/>
    </dgm:pt>
    <dgm:pt modelId="{D7DBB6B3-BFEA-42BC-8153-0EA7B7670A2D}" type="pres">
      <dgm:prSet presAssocID="{607CA9A2-DE8D-0D4E-9144-5DA7EDB599A3}" presName="compNode" presStyleCnt="0"/>
      <dgm:spPr/>
    </dgm:pt>
    <dgm:pt modelId="{81805C83-55FD-4AFA-9545-325B50D99E09}" type="pres">
      <dgm:prSet presAssocID="{607CA9A2-DE8D-0D4E-9144-5DA7EDB599A3}" presName="iconBgRect" presStyleLbl="bgShp" presStyleIdx="2" presStyleCnt="6"/>
      <dgm:spPr/>
    </dgm:pt>
    <dgm:pt modelId="{4B9E6311-861E-415E-9F23-DC0A7844242B}" type="pres">
      <dgm:prSet presAssocID="{607CA9A2-DE8D-0D4E-9144-5DA7EDB599A3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jector screen"/>
        </a:ext>
      </dgm:extLst>
    </dgm:pt>
    <dgm:pt modelId="{65BEBE80-C357-4299-9AE6-D94862E9CA5A}" type="pres">
      <dgm:prSet presAssocID="{607CA9A2-DE8D-0D4E-9144-5DA7EDB599A3}" presName="spaceRect" presStyleCnt="0"/>
      <dgm:spPr/>
    </dgm:pt>
    <dgm:pt modelId="{CC6FF505-DB74-4D25-89AA-65ED705290E7}" type="pres">
      <dgm:prSet presAssocID="{607CA9A2-DE8D-0D4E-9144-5DA7EDB599A3}" presName="textRect" presStyleLbl="revTx" presStyleIdx="2" presStyleCnt="6">
        <dgm:presLayoutVars>
          <dgm:chMax val="1"/>
          <dgm:chPref val="1"/>
        </dgm:presLayoutVars>
      </dgm:prSet>
      <dgm:spPr/>
    </dgm:pt>
    <dgm:pt modelId="{EB889E4C-18ED-4370-947A-303BC6DC1B93}" type="pres">
      <dgm:prSet presAssocID="{4532FCF2-5ACE-F44C-B105-1D457EB0A3C5}" presName="sibTrans" presStyleLbl="sibTrans2D1" presStyleIdx="0" presStyleCnt="0"/>
      <dgm:spPr/>
    </dgm:pt>
    <dgm:pt modelId="{7F1AEAD3-EB66-44F1-BB6C-061D0583F63E}" type="pres">
      <dgm:prSet presAssocID="{A54DFDDD-D6FF-4141-9C01-63F7887B0597}" presName="compNode" presStyleCnt="0"/>
      <dgm:spPr/>
    </dgm:pt>
    <dgm:pt modelId="{4FE410B2-1411-4F5E-8628-2DB6F3D693D1}" type="pres">
      <dgm:prSet presAssocID="{A54DFDDD-D6FF-4141-9C01-63F7887B0597}" presName="iconBgRect" presStyleLbl="bgShp" presStyleIdx="3" presStyleCnt="6"/>
      <dgm:spPr/>
    </dgm:pt>
    <dgm:pt modelId="{A6569C65-A5A8-44FD-99E6-F58353BE57CC}" type="pres">
      <dgm:prSet presAssocID="{A54DFDDD-D6FF-4141-9C01-63F7887B059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26B8F62-ABEF-4DFE-8EC4-3DA83730FDB2}" type="pres">
      <dgm:prSet presAssocID="{A54DFDDD-D6FF-4141-9C01-63F7887B0597}" presName="spaceRect" presStyleCnt="0"/>
      <dgm:spPr/>
    </dgm:pt>
    <dgm:pt modelId="{F6BA78E4-6E3A-48D8-BCCE-C70D63D32C81}" type="pres">
      <dgm:prSet presAssocID="{A54DFDDD-D6FF-4141-9C01-63F7887B0597}" presName="textRect" presStyleLbl="revTx" presStyleIdx="3" presStyleCnt="6">
        <dgm:presLayoutVars>
          <dgm:chMax val="1"/>
          <dgm:chPref val="1"/>
        </dgm:presLayoutVars>
      </dgm:prSet>
      <dgm:spPr/>
    </dgm:pt>
    <dgm:pt modelId="{4828517D-F7ED-48A0-AACF-50529F22A1F3}" type="pres">
      <dgm:prSet presAssocID="{E31045A0-9BA4-4EF1-BBC3-C8A33E1FE4D8}" presName="sibTrans" presStyleLbl="sibTrans2D1" presStyleIdx="0" presStyleCnt="0"/>
      <dgm:spPr/>
    </dgm:pt>
    <dgm:pt modelId="{051142E2-8985-47C6-BC9A-D49972842EBB}" type="pres">
      <dgm:prSet presAssocID="{03AB418D-4D50-45DD-B4B3-6D96437F7C26}" presName="compNode" presStyleCnt="0"/>
      <dgm:spPr/>
    </dgm:pt>
    <dgm:pt modelId="{E76B8B4D-F85C-4E4C-9CBA-2268B3BA7EA7}" type="pres">
      <dgm:prSet presAssocID="{03AB418D-4D50-45DD-B4B3-6D96437F7C26}" presName="iconBgRect" presStyleLbl="bgShp" presStyleIdx="4" presStyleCnt="6"/>
      <dgm:spPr/>
    </dgm:pt>
    <dgm:pt modelId="{9F879763-A2C2-47D7-8277-8EBCD432DAA7}" type="pres">
      <dgm:prSet presAssocID="{03AB418D-4D50-45DD-B4B3-6D96437F7C2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4AB8A847-0E10-4D54-BCBC-252EF9E8A400}" type="pres">
      <dgm:prSet presAssocID="{03AB418D-4D50-45DD-B4B3-6D96437F7C26}" presName="spaceRect" presStyleCnt="0"/>
      <dgm:spPr/>
    </dgm:pt>
    <dgm:pt modelId="{4F52D739-9901-4CDC-BD50-10F74FC40ADD}" type="pres">
      <dgm:prSet presAssocID="{03AB418D-4D50-45DD-B4B3-6D96437F7C26}" presName="textRect" presStyleLbl="revTx" presStyleIdx="4" presStyleCnt="6" custLinFactNeighborY="-25032">
        <dgm:presLayoutVars>
          <dgm:chMax val="1"/>
          <dgm:chPref val="1"/>
        </dgm:presLayoutVars>
      </dgm:prSet>
      <dgm:spPr/>
    </dgm:pt>
    <dgm:pt modelId="{2D3E197B-58A7-4751-946B-4D4BB95BCC2A}" type="pres">
      <dgm:prSet presAssocID="{3E27CE0D-13BE-46DD-8AC6-59D6ED54598A}" presName="sibTrans" presStyleLbl="sibTrans2D1" presStyleIdx="0" presStyleCnt="0"/>
      <dgm:spPr/>
    </dgm:pt>
    <dgm:pt modelId="{9921DF42-4038-43F5-B378-008635C51DFE}" type="pres">
      <dgm:prSet presAssocID="{13895215-D960-4010-9F6E-92A12FB9F4F2}" presName="compNode" presStyleCnt="0"/>
      <dgm:spPr/>
    </dgm:pt>
    <dgm:pt modelId="{ECB7FE3B-A7A5-4CE5-9021-C531936F3A26}" type="pres">
      <dgm:prSet presAssocID="{13895215-D960-4010-9F6E-92A12FB9F4F2}" presName="iconBgRect" presStyleLbl="bgShp" presStyleIdx="5" presStyleCnt="6"/>
      <dgm:spPr/>
    </dgm:pt>
    <dgm:pt modelId="{9300536F-05CA-4C3A-A7E1-40FC1F593376}" type="pres">
      <dgm:prSet presAssocID="{13895215-D960-4010-9F6E-92A12FB9F4F2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3433A74F-1B59-45BA-B2B6-6EECBFCE2B23}" type="pres">
      <dgm:prSet presAssocID="{13895215-D960-4010-9F6E-92A12FB9F4F2}" presName="spaceRect" presStyleCnt="0"/>
      <dgm:spPr/>
    </dgm:pt>
    <dgm:pt modelId="{5295FB2B-E561-4A8D-B057-939D1C52A473}" type="pres">
      <dgm:prSet presAssocID="{13895215-D960-4010-9F6E-92A12FB9F4F2}" presName="textRect" presStyleLbl="revTx" presStyleIdx="5" presStyleCnt="6" custScaleY="171157">
        <dgm:presLayoutVars>
          <dgm:chMax val="1"/>
          <dgm:chPref val="1"/>
        </dgm:presLayoutVars>
      </dgm:prSet>
      <dgm:spPr/>
    </dgm:pt>
  </dgm:ptLst>
  <dgm:cxnLst>
    <dgm:cxn modelId="{D88AED2E-D513-466E-9949-32064C481554}" srcId="{3AB5F866-B213-41B3-85F7-9FBF8021ED24}" destId="{1887F416-A5BD-40FC-96ED-2D18C4771A4E}" srcOrd="1" destOrd="0" parTransId="{77DD6DF4-B625-4DDF-97D1-2F69FB94880F}" sibTransId="{BCE506D2-0C62-4D09-B3FA-6F1B11688BBF}"/>
    <dgm:cxn modelId="{BCF10F3D-EC32-C247-8508-D72342769062}" type="presOf" srcId="{13895215-D960-4010-9F6E-92A12FB9F4F2}" destId="{5295FB2B-E561-4A8D-B057-939D1C52A473}" srcOrd="0" destOrd="0" presId="urn:microsoft.com/office/officeart/2018/2/layout/IconCircleList"/>
    <dgm:cxn modelId="{3A5FC067-A13C-4D35-943E-3C8DC05E2AE5}" srcId="{3AB5F866-B213-41B3-85F7-9FBF8021ED24}" destId="{03AB418D-4D50-45DD-B4B3-6D96437F7C26}" srcOrd="4" destOrd="0" parTransId="{B400A4A1-8976-4755-9BA7-F2441701B830}" sibTransId="{3E27CE0D-13BE-46DD-8AC6-59D6ED54598A}"/>
    <dgm:cxn modelId="{882D4D70-FF2A-3F44-B10F-9B8D51456287}" srcId="{3AB5F866-B213-41B3-85F7-9FBF8021ED24}" destId="{607CA9A2-DE8D-0D4E-9144-5DA7EDB599A3}" srcOrd="2" destOrd="0" parTransId="{0EAF9CB0-0949-8E49-A842-BD37BE3A2915}" sibTransId="{4532FCF2-5ACE-F44C-B105-1D457EB0A3C5}"/>
    <dgm:cxn modelId="{2CB35880-2D98-A042-9688-EF7506C70BB1}" type="presOf" srcId="{9EC65F0A-5192-48C2-B4C6-05F3D616E89A}" destId="{73A51F40-0E6D-4A08-A884-060216292083}" srcOrd="0" destOrd="0" presId="urn:microsoft.com/office/officeart/2018/2/layout/IconCircleList"/>
    <dgm:cxn modelId="{3F117380-928B-674E-BD82-0C3B668FFD02}" type="presOf" srcId="{AC0E88B4-D2FC-4CE2-9CFC-451A91649E02}" destId="{10BCCD68-9E3D-42D8-BE5E-EF28644F9999}" srcOrd="0" destOrd="0" presId="urn:microsoft.com/office/officeart/2018/2/layout/IconCircleList"/>
    <dgm:cxn modelId="{804C4485-0770-214E-9884-81E616EE1533}" type="presOf" srcId="{A54DFDDD-D6FF-4141-9C01-63F7887B0597}" destId="{F6BA78E4-6E3A-48D8-BCCE-C70D63D32C81}" srcOrd="0" destOrd="0" presId="urn:microsoft.com/office/officeart/2018/2/layout/IconCircleList"/>
    <dgm:cxn modelId="{F66CB689-2D73-9B4E-9ECF-E036203B0EBF}" type="presOf" srcId="{3AB5F866-B213-41B3-85F7-9FBF8021ED24}" destId="{FA7E5A3B-8339-4C1C-B9BC-F84DF5B286B0}" srcOrd="0" destOrd="0" presId="urn:microsoft.com/office/officeart/2018/2/layout/IconCircleList"/>
    <dgm:cxn modelId="{5BDC7BA2-BF57-4BAD-A363-9C07D4812A44}" srcId="{3AB5F866-B213-41B3-85F7-9FBF8021ED24}" destId="{9EC65F0A-5192-48C2-B4C6-05F3D616E89A}" srcOrd="0" destOrd="0" parTransId="{8A8BB3A1-21D6-4158-8D0B-1FF6D3EB64DA}" sibTransId="{AC0E88B4-D2FC-4CE2-9CFC-451A91649E02}"/>
    <dgm:cxn modelId="{9A2284A4-3137-9642-A39D-C5EF5101151E}" type="presOf" srcId="{1887F416-A5BD-40FC-96ED-2D18C4771A4E}" destId="{851D2C22-560A-4802-B3B6-BF745635731F}" srcOrd="0" destOrd="0" presId="urn:microsoft.com/office/officeart/2018/2/layout/IconCircleList"/>
    <dgm:cxn modelId="{425374AF-7E89-48F2-A05B-698AFDA0DD4B}" srcId="{3AB5F866-B213-41B3-85F7-9FBF8021ED24}" destId="{A54DFDDD-D6FF-4141-9C01-63F7887B0597}" srcOrd="3" destOrd="0" parTransId="{B5928873-0F2A-49AE-A955-B9B2E12A0F8E}" sibTransId="{E31045A0-9BA4-4EF1-BBC3-C8A33E1FE4D8}"/>
    <dgm:cxn modelId="{981D49B6-CF35-F44B-BD9D-F0A8FD585544}" type="presOf" srcId="{03AB418D-4D50-45DD-B4B3-6D96437F7C26}" destId="{4F52D739-9901-4CDC-BD50-10F74FC40ADD}" srcOrd="0" destOrd="0" presId="urn:microsoft.com/office/officeart/2018/2/layout/IconCircleList"/>
    <dgm:cxn modelId="{62F3F5CB-CE73-9D4F-BF01-71C4E8F35719}" type="presOf" srcId="{3E27CE0D-13BE-46DD-8AC6-59D6ED54598A}" destId="{2D3E197B-58A7-4751-946B-4D4BB95BCC2A}" srcOrd="0" destOrd="0" presId="urn:microsoft.com/office/officeart/2018/2/layout/IconCircleList"/>
    <dgm:cxn modelId="{E44AFACB-5B72-A347-9533-6BD580466A66}" type="presOf" srcId="{BCE506D2-0C62-4D09-B3FA-6F1B11688BBF}" destId="{43E5D4E7-1489-4CA7-8069-0FEABDBBD4BA}" srcOrd="0" destOrd="0" presId="urn:microsoft.com/office/officeart/2018/2/layout/IconCircleList"/>
    <dgm:cxn modelId="{20C4FDCE-F8F4-4022-AE48-7E13757B5626}" srcId="{3AB5F866-B213-41B3-85F7-9FBF8021ED24}" destId="{13895215-D960-4010-9F6E-92A12FB9F4F2}" srcOrd="5" destOrd="0" parTransId="{BBF714D3-1A10-40DF-BB58-82422C3C841B}" sibTransId="{D2432B7B-84D2-4A68-8285-46897AAF9980}"/>
    <dgm:cxn modelId="{59C472F7-0707-FD48-BD87-98AD3B023C1E}" type="presOf" srcId="{E31045A0-9BA4-4EF1-BBC3-C8A33E1FE4D8}" destId="{4828517D-F7ED-48A0-AACF-50529F22A1F3}" srcOrd="0" destOrd="0" presId="urn:microsoft.com/office/officeart/2018/2/layout/IconCircleList"/>
    <dgm:cxn modelId="{B1EE39F8-3F4B-064F-8CCD-C1833A735766}" type="presOf" srcId="{607CA9A2-DE8D-0D4E-9144-5DA7EDB599A3}" destId="{CC6FF505-DB74-4D25-89AA-65ED705290E7}" srcOrd="0" destOrd="0" presId="urn:microsoft.com/office/officeart/2018/2/layout/IconCircleList"/>
    <dgm:cxn modelId="{93DBB8F9-4614-DB4D-A055-D66710AE4BA5}" type="presOf" srcId="{4532FCF2-5ACE-F44C-B105-1D457EB0A3C5}" destId="{EB889E4C-18ED-4370-947A-303BC6DC1B93}" srcOrd="0" destOrd="0" presId="urn:microsoft.com/office/officeart/2018/2/layout/IconCircleList"/>
    <dgm:cxn modelId="{A0E90A1B-4A75-314D-AB68-8552E432DB3C}" type="presParOf" srcId="{FA7E5A3B-8339-4C1C-B9BC-F84DF5B286B0}" destId="{B7A4FC40-CBAA-4452-9AB2-62402D066924}" srcOrd="0" destOrd="0" presId="urn:microsoft.com/office/officeart/2018/2/layout/IconCircleList"/>
    <dgm:cxn modelId="{7271C2FF-D2CF-C84B-9197-F63789AA1A6C}" type="presParOf" srcId="{B7A4FC40-CBAA-4452-9AB2-62402D066924}" destId="{6D0ADFF3-50D7-443E-8AFC-EC8C9F84A86F}" srcOrd="0" destOrd="0" presId="urn:microsoft.com/office/officeart/2018/2/layout/IconCircleList"/>
    <dgm:cxn modelId="{57136098-5C14-0540-A804-E568F586E302}" type="presParOf" srcId="{6D0ADFF3-50D7-443E-8AFC-EC8C9F84A86F}" destId="{39DBEEA9-EB83-4523-AC46-45E2C2081F7E}" srcOrd="0" destOrd="0" presId="urn:microsoft.com/office/officeart/2018/2/layout/IconCircleList"/>
    <dgm:cxn modelId="{95AE5813-4A1F-814E-8328-BDC5E7599DC3}" type="presParOf" srcId="{6D0ADFF3-50D7-443E-8AFC-EC8C9F84A86F}" destId="{26F7BD7B-714E-4366-A293-0A8C3F4A0724}" srcOrd="1" destOrd="0" presId="urn:microsoft.com/office/officeart/2018/2/layout/IconCircleList"/>
    <dgm:cxn modelId="{58CEF4EE-32A0-B54B-A539-D2A71DBCF1E4}" type="presParOf" srcId="{6D0ADFF3-50D7-443E-8AFC-EC8C9F84A86F}" destId="{E646FD7E-5981-4E66-85F5-1628A8B2F98E}" srcOrd="2" destOrd="0" presId="urn:microsoft.com/office/officeart/2018/2/layout/IconCircleList"/>
    <dgm:cxn modelId="{443B1B5D-D7BA-5844-93B9-BF958D920DAD}" type="presParOf" srcId="{6D0ADFF3-50D7-443E-8AFC-EC8C9F84A86F}" destId="{73A51F40-0E6D-4A08-A884-060216292083}" srcOrd="3" destOrd="0" presId="urn:microsoft.com/office/officeart/2018/2/layout/IconCircleList"/>
    <dgm:cxn modelId="{369BD631-31C0-1A4D-8151-5AD62262B081}" type="presParOf" srcId="{B7A4FC40-CBAA-4452-9AB2-62402D066924}" destId="{10BCCD68-9E3D-42D8-BE5E-EF28644F9999}" srcOrd="1" destOrd="0" presId="urn:microsoft.com/office/officeart/2018/2/layout/IconCircleList"/>
    <dgm:cxn modelId="{7BD1FA0A-D67B-AD4E-83CF-EFAA39C8F6F4}" type="presParOf" srcId="{B7A4FC40-CBAA-4452-9AB2-62402D066924}" destId="{4CDF700E-73BF-43C8-A991-769C50FC4311}" srcOrd="2" destOrd="0" presId="urn:microsoft.com/office/officeart/2018/2/layout/IconCircleList"/>
    <dgm:cxn modelId="{F8DA537E-1C89-9F47-896F-82F1A19B84BE}" type="presParOf" srcId="{4CDF700E-73BF-43C8-A991-769C50FC4311}" destId="{FA4E8E41-0C34-49B6-A721-C32B4B483F0C}" srcOrd="0" destOrd="0" presId="urn:microsoft.com/office/officeart/2018/2/layout/IconCircleList"/>
    <dgm:cxn modelId="{1915E73D-2BAB-4040-B511-28B439FA367B}" type="presParOf" srcId="{4CDF700E-73BF-43C8-A991-769C50FC4311}" destId="{9B5C4CDD-D8ED-4097-AFEB-954E278F97AC}" srcOrd="1" destOrd="0" presId="urn:microsoft.com/office/officeart/2018/2/layout/IconCircleList"/>
    <dgm:cxn modelId="{465827A7-A513-5041-9975-A373C77DDCE4}" type="presParOf" srcId="{4CDF700E-73BF-43C8-A991-769C50FC4311}" destId="{F777C218-D11E-411C-B753-E1FD31733D64}" srcOrd="2" destOrd="0" presId="urn:microsoft.com/office/officeart/2018/2/layout/IconCircleList"/>
    <dgm:cxn modelId="{0E5C2344-4E9E-1A4F-817B-CA7316FB3CA4}" type="presParOf" srcId="{4CDF700E-73BF-43C8-A991-769C50FC4311}" destId="{851D2C22-560A-4802-B3B6-BF745635731F}" srcOrd="3" destOrd="0" presId="urn:microsoft.com/office/officeart/2018/2/layout/IconCircleList"/>
    <dgm:cxn modelId="{1CF2E252-514A-4448-B74D-222854C4083A}" type="presParOf" srcId="{B7A4FC40-CBAA-4452-9AB2-62402D066924}" destId="{43E5D4E7-1489-4CA7-8069-0FEABDBBD4BA}" srcOrd="3" destOrd="0" presId="urn:microsoft.com/office/officeart/2018/2/layout/IconCircleList"/>
    <dgm:cxn modelId="{815C27BD-C95A-094C-B161-9674F5DBCAE2}" type="presParOf" srcId="{B7A4FC40-CBAA-4452-9AB2-62402D066924}" destId="{D7DBB6B3-BFEA-42BC-8153-0EA7B7670A2D}" srcOrd="4" destOrd="0" presId="urn:microsoft.com/office/officeart/2018/2/layout/IconCircleList"/>
    <dgm:cxn modelId="{9A5FBAA1-D0D9-5D4C-A1F9-F057C43661D6}" type="presParOf" srcId="{D7DBB6B3-BFEA-42BC-8153-0EA7B7670A2D}" destId="{81805C83-55FD-4AFA-9545-325B50D99E09}" srcOrd="0" destOrd="0" presId="urn:microsoft.com/office/officeart/2018/2/layout/IconCircleList"/>
    <dgm:cxn modelId="{A8DE3992-1414-964B-98AF-9CB88D61E992}" type="presParOf" srcId="{D7DBB6B3-BFEA-42BC-8153-0EA7B7670A2D}" destId="{4B9E6311-861E-415E-9F23-DC0A7844242B}" srcOrd="1" destOrd="0" presId="urn:microsoft.com/office/officeart/2018/2/layout/IconCircleList"/>
    <dgm:cxn modelId="{98FC69A6-2CFE-1449-806E-A6A2CB942859}" type="presParOf" srcId="{D7DBB6B3-BFEA-42BC-8153-0EA7B7670A2D}" destId="{65BEBE80-C357-4299-9AE6-D94862E9CA5A}" srcOrd="2" destOrd="0" presId="urn:microsoft.com/office/officeart/2018/2/layout/IconCircleList"/>
    <dgm:cxn modelId="{BF6C44CB-E81F-274D-99E5-6AD95BF22900}" type="presParOf" srcId="{D7DBB6B3-BFEA-42BC-8153-0EA7B7670A2D}" destId="{CC6FF505-DB74-4D25-89AA-65ED705290E7}" srcOrd="3" destOrd="0" presId="urn:microsoft.com/office/officeart/2018/2/layout/IconCircleList"/>
    <dgm:cxn modelId="{9650A865-53D3-7044-AEB8-1ED17389C5EE}" type="presParOf" srcId="{B7A4FC40-CBAA-4452-9AB2-62402D066924}" destId="{EB889E4C-18ED-4370-947A-303BC6DC1B93}" srcOrd="5" destOrd="0" presId="urn:microsoft.com/office/officeart/2018/2/layout/IconCircleList"/>
    <dgm:cxn modelId="{28A4B19F-D251-C84A-B8C2-CB0BC73E0137}" type="presParOf" srcId="{B7A4FC40-CBAA-4452-9AB2-62402D066924}" destId="{7F1AEAD3-EB66-44F1-BB6C-061D0583F63E}" srcOrd="6" destOrd="0" presId="urn:microsoft.com/office/officeart/2018/2/layout/IconCircleList"/>
    <dgm:cxn modelId="{966B4079-1053-3946-A96E-F05D461F5A00}" type="presParOf" srcId="{7F1AEAD3-EB66-44F1-BB6C-061D0583F63E}" destId="{4FE410B2-1411-4F5E-8628-2DB6F3D693D1}" srcOrd="0" destOrd="0" presId="urn:microsoft.com/office/officeart/2018/2/layout/IconCircleList"/>
    <dgm:cxn modelId="{A01D8169-5168-8E46-9D23-20DBA8ADE1C8}" type="presParOf" srcId="{7F1AEAD3-EB66-44F1-BB6C-061D0583F63E}" destId="{A6569C65-A5A8-44FD-99E6-F58353BE57CC}" srcOrd="1" destOrd="0" presId="urn:microsoft.com/office/officeart/2018/2/layout/IconCircleList"/>
    <dgm:cxn modelId="{F4DA0F9F-B9EB-C34C-8CAA-ADF766B6CE3C}" type="presParOf" srcId="{7F1AEAD3-EB66-44F1-BB6C-061D0583F63E}" destId="{C26B8F62-ABEF-4DFE-8EC4-3DA83730FDB2}" srcOrd="2" destOrd="0" presId="urn:microsoft.com/office/officeart/2018/2/layout/IconCircleList"/>
    <dgm:cxn modelId="{88E298D7-171F-5648-ABB0-7D4614778E03}" type="presParOf" srcId="{7F1AEAD3-EB66-44F1-BB6C-061D0583F63E}" destId="{F6BA78E4-6E3A-48D8-BCCE-C70D63D32C81}" srcOrd="3" destOrd="0" presId="urn:microsoft.com/office/officeart/2018/2/layout/IconCircleList"/>
    <dgm:cxn modelId="{6D70480C-DF27-0146-B29F-D83F9C02CA39}" type="presParOf" srcId="{B7A4FC40-CBAA-4452-9AB2-62402D066924}" destId="{4828517D-F7ED-48A0-AACF-50529F22A1F3}" srcOrd="7" destOrd="0" presId="urn:microsoft.com/office/officeart/2018/2/layout/IconCircleList"/>
    <dgm:cxn modelId="{8A300B07-3CE6-CD44-9AFE-185D06D931E9}" type="presParOf" srcId="{B7A4FC40-CBAA-4452-9AB2-62402D066924}" destId="{051142E2-8985-47C6-BC9A-D49972842EBB}" srcOrd="8" destOrd="0" presId="urn:microsoft.com/office/officeart/2018/2/layout/IconCircleList"/>
    <dgm:cxn modelId="{4899C041-8401-1F49-9291-DE9CBFD6EF02}" type="presParOf" srcId="{051142E2-8985-47C6-BC9A-D49972842EBB}" destId="{E76B8B4D-F85C-4E4C-9CBA-2268B3BA7EA7}" srcOrd="0" destOrd="0" presId="urn:microsoft.com/office/officeart/2018/2/layout/IconCircleList"/>
    <dgm:cxn modelId="{4C93985D-1589-B14C-AE08-63EB981DA0D0}" type="presParOf" srcId="{051142E2-8985-47C6-BC9A-D49972842EBB}" destId="{9F879763-A2C2-47D7-8277-8EBCD432DAA7}" srcOrd="1" destOrd="0" presId="urn:microsoft.com/office/officeart/2018/2/layout/IconCircleList"/>
    <dgm:cxn modelId="{8E644D89-E8E6-1B4D-9640-CB30383D05EB}" type="presParOf" srcId="{051142E2-8985-47C6-BC9A-D49972842EBB}" destId="{4AB8A847-0E10-4D54-BCBC-252EF9E8A400}" srcOrd="2" destOrd="0" presId="urn:microsoft.com/office/officeart/2018/2/layout/IconCircleList"/>
    <dgm:cxn modelId="{A9F66AC6-5ACB-0B4F-87F0-1C1C29A758B0}" type="presParOf" srcId="{051142E2-8985-47C6-BC9A-D49972842EBB}" destId="{4F52D739-9901-4CDC-BD50-10F74FC40ADD}" srcOrd="3" destOrd="0" presId="urn:microsoft.com/office/officeart/2018/2/layout/IconCircleList"/>
    <dgm:cxn modelId="{37F68B95-A4C4-C640-BBCA-568D422D68B4}" type="presParOf" srcId="{B7A4FC40-CBAA-4452-9AB2-62402D066924}" destId="{2D3E197B-58A7-4751-946B-4D4BB95BCC2A}" srcOrd="9" destOrd="0" presId="urn:microsoft.com/office/officeart/2018/2/layout/IconCircleList"/>
    <dgm:cxn modelId="{A3506C1F-8E38-9C46-867E-5B7DB237BD67}" type="presParOf" srcId="{B7A4FC40-CBAA-4452-9AB2-62402D066924}" destId="{9921DF42-4038-43F5-B378-008635C51DFE}" srcOrd="10" destOrd="0" presId="urn:microsoft.com/office/officeart/2018/2/layout/IconCircleList"/>
    <dgm:cxn modelId="{F3DF4181-45A5-4246-BF4B-08B19988A276}" type="presParOf" srcId="{9921DF42-4038-43F5-B378-008635C51DFE}" destId="{ECB7FE3B-A7A5-4CE5-9021-C531936F3A26}" srcOrd="0" destOrd="0" presId="urn:microsoft.com/office/officeart/2018/2/layout/IconCircleList"/>
    <dgm:cxn modelId="{07D191D4-1FE4-F64D-8A59-BE9126F22F94}" type="presParOf" srcId="{9921DF42-4038-43F5-B378-008635C51DFE}" destId="{9300536F-05CA-4C3A-A7E1-40FC1F593376}" srcOrd="1" destOrd="0" presId="urn:microsoft.com/office/officeart/2018/2/layout/IconCircleList"/>
    <dgm:cxn modelId="{42F0A1B2-6905-5049-BFEC-C3DB09F2DBAE}" type="presParOf" srcId="{9921DF42-4038-43F5-B378-008635C51DFE}" destId="{3433A74F-1B59-45BA-B2B6-6EECBFCE2B23}" srcOrd="2" destOrd="0" presId="urn:microsoft.com/office/officeart/2018/2/layout/IconCircleList"/>
    <dgm:cxn modelId="{D46AD96B-6CFA-8444-B07B-F14A88DB8F28}" type="presParOf" srcId="{9921DF42-4038-43F5-B378-008635C51DFE}" destId="{5295FB2B-E561-4A8D-B057-939D1C52A47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FB40F3C-D262-4002-92CB-EC84510A8AB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B2275B1-44CC-408F-9A4A-5BB1A9B25F0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Analysis on the </a:t>
          </a:r>
          <a:r>
            <a:rPr lang="en-US" dirty="0" err="1"/>
            <a:t>Youtube</a:t>
          </a:r>
          <a:r>
            <a:rPr lang="en-US" dirty="0"/>
            <a:t> dataset is done using Apache spark .</a:t>
          </a:r>
        </a:p>
      </dgm:t>
    </dgm:pt>
    <dgm:pt modelId="{1CDBB7E9-C093-40FA-9D54-4017BF9803AB}" type="parTrans" cxnId="{EB80C3A6-A8D6-488F-8432-2379B775E252}">
      <dgm:prSet/>
      <dgm:spPr/>
      <dgm:t>
        <a:bodyPr/>
        <a:lstStyle/>
        <a:p>
          <a:endParaRPr lang="en-US"/>
        </a:p>
      </dgm:t>
    </dgm:pt>
    <dgm:pt modelId="{4C0ECB36-DF74-4DDB-A32F-4D2FAF6DCC81}" type="sibTrans" cxnId="{EB80C3A6-A8D6-488F-8432-2379B775E252}">
      <dgm:prSet/>
      <dgm:spPr/>
      <dgm:t>
        <a:bodyPr/>
        <a:lstStyle/>
        <a:p>
          <a:endParaRPr lang="en-US"/>
        </a:p>
      </dgm:t>
    </dgm:pt>
    <dgm:pt modelId="{E32D9C13-69C6-4CA7-83F8-55B80C12AEF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Performed the data processing locally with the small subset of data.</a:t>
          </a:r>
        </a:p>
      </dgm:t>
    </dgm:pt>
    <dgm:pt modelId="{377CA3F1-791F-4731-B862-7B64A8CC179F}" type="parTrans" cxnId="{0DC833FC-C1BF-48CA-A11E-788EB6183C6A}">
      <dgm:prSet/>
      <dgm:spPr/>
      <dgm:t>
        <a:bodyPr/>
        <a:lstStyle/>
        <a:p>
          <a:endParaRPr lang="en-US"/>
        </a:p>
      </dgm:t>
    </dgm:pt>
    <dgm:pt modelId="{557C493C-6558-4A5B-BDD9-52E36552DCA9}" type="sibTrans" cxnId="{0DC833FC-C1BF-48CA-A11E-788EB6183C6A}">
      <dgm:prSet/>
      <dgm:spPr/>
      <dgm:t>
        <a:bodyPr/>
        <a:lstStyle/>
        <a:p>
          <a:endParaRPr lang="en-US"/>
        </a:p>
      </dgm:t>
    </dgm:pt>
    <dgm:pt modelId="{E5DB5A95-72DF-EF40-9A3D-3481568FEB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Perform similar implementation on Amazon's Elastic MapReduce (EMR) Platform.</a:t>
          </a:r>
        </a:p>
      </dgm:t>
    </dgm:pt>
    <dgm:pt modelId="{BBC188C4-AA7B-8746-8007-563BE7494E18}" type="parTrans" cxnId="{5FAD2FD5-4D1C-ED4D-BC64-84B92321570A}">
      <dgm:prSet/>
      <dgm:spPr/>
      <dgm:t>
        <a:bodyPr/>
        <a:lstStyle/>
        <a:p>
          <a:endParaRPr lang="en-US"/>
        </a:p>
      </dgm:t>
    </dgm:pt>
    <dgm:pt modelId="{3806107C-765D-1A40-9B52-D96D78EE86C0}" type="sibTrans" cxnId="{5FAD2FD5-4D1C-ED4D-BC64-84B92321570A}">
      <dgm:prSet/>
      <dgm:spPr/>
      <dgm:t>
        <a:bodyPr/>
        <a:lstStyle/>
        <a:p>
          <a:endParaRPr lang="en-US"/>
        </a:p>
      </dgm:t>
    </dgm:pt>
    <dgm:pt modelId="{F17B1204-D84F-4104-95A8-819EFFE86A16}" type="pres">
      <dgm:prSet presAssocID="{8FB40F3C-D262-4002-92CB-EC84510A8AB9}" presName="root" presStyleCnt="0">
        <dgm:presLayoutVars>
          <dgm:dir/>
          <dgm:resizeHandles val="exact"/>
        </dgm:presLayoutVars>
      </dgm:prSet>
      <dgm:spPr/>
    </dgm:pt>
    <dgm:pt modelId="{58E9FE22-4942-43EF-87F3-7525959D9328}" type="pres">
      <dgm:prSet presAssocID="{3B2275B1-44CC-408F-9A4A-5BB1A9B25F00}" presName="compNode" presStyleCnt="0"/>
      <dgm:spPr/>
    </dgm:pt>
    <dgm:pt modelId="{F368CC53-C666-423F-84DA-4C16A2F71BEB}" type="pres">
      <dgm:prSet presAssocID="{3B2275B1-44CC-408F-9A4A-5BB1A9B25F00}" presName="iconBgRect" presStyleLbl="bgShp" presStyleIdx="0" presStyleCnt="3"/>
      <dgm:spPr/>
    </dgm:pt>
    <dgm:pt modelId="{0EFCA91E-6E05-4AA6-B243-F703BC15D88A}" type="pres">
      <dgm:prSet presAssocID="{3B2275B1-44CC-408F-9A4A-5BB1A9B25F0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28D8CC02-0144-4318-AE17-EB205760C0E1}" type="pres">
      <dgm:prSet presAssocID="{3B2275B1-44CC-408F-9A4A-5BB1A9B25F00}" presName="spaceRect" presStyleCnt="0"/>
      <dgm:spPr/>
    </dgm:pt>
    <dgm:pt modelId="{FB9EBBAC-8798-42C1-BB6A-F818FCF53B9F}" type="pres">
      <dgm:prSet presAssocID="{3B2275B1-44CC-408F-9A4A-5BB1A9B25F00}" presName="textRect" presStyleLbl="revTx" presStyleIdx="0" presStyleCnt="3">
        <dgm:presLayoutVars>
          <dgm:chMax val="1"/>
          <dgm:chPref val="1"/>
        </dgm:presLayoutVars>
      </dgm:prSet>
      <dgm:spPr/>
    </dgm:pt>
    <dgm:pt modelId="{0261E97A-A5D9-4EE9-BF5B-E23516E42246}" type="pres">
      <dgm:prSet presAssocID="{4C0ECB36-DF74-4DDB-A32F-4D2FAF6DCC81}" presName="sibTrans" presStyleCnt="0"/>
      <dgm:spPr/>
    </dgm:pt>
    <dgm:pt modelId="{43D17551-D291-42EB-A975-6439AF45F18D}" type="pres">
      <dgm:prSet presAssocID="{E32D9C13-69C6-4CA7-83F8-55B80C12AEF0}" presName="compNode" presStyleCnt="0"/>
      <dgm:spPr/>
    </dgm:pt>
    <dgm:pt modelId="{C0018B51-616F-4E42-8AE6-EB23C36A1037}" type="pres">
      <dgm:prSet presAssocID="{E32D9C13-69C6-4CA7-83F8-55B80C12AEF0}" presName="iconBgRect" presStyleLbl="bgShp" presStyleIdx="1" presStyleCnt="3"/>
      <dgm:spPr/>
    </dgm:pt>
    <dgm:pt modelId="{586100BF-D009-4966-895D-FD9192E81B69}" type="pres">
      <dgm:prSet presAssocID="{E32D9C13-69C6-4CA7-83F8-55B80C12AEF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25DF0D40-2273-4EF3-9E93-4764AF5F086F}" type="pres">
      <dgm:prSet presAssocID="{E32D9C13-69C6-4CA7-83F8-55B80C12AEF0}" presName="spaceRect" presStyleCnt="0"/>
      <dgm:spPr/>
    </dgm:pt>
    <dgm:pt modelId="{D4171F39-E2E1-4057-9E6F-84B067CA4A16}" type="pres">
      <dgm:prSet presAssocID="{E32D9C13-69C6-4CA7-83F8-55B80C12AEF0}" presName="textRect" presStyleLbl="revTx" presStyleIdx="1" presStyleCnt="3">
        <dgm:presLayoutVars>
          <dgm:chMax val="1"/>
          <dgm:chPref val="1"/>
        </dgm:presLayoutVars>
      </dgm:prSet>
      <dgm:spPr/>
    </dgm:pt>
    <dgm:pt modelId="{8F7933FD-D265-6F4A-A700-59F4A50D157E}" type="pres">
      <dgm:prSet presAssocID="{557C493C-6558-4A5B-BDD9-52E36552DCA9}" presName="sibTrans" presStyleCnt="0"/>
      <dgm:spPr/>
    </dgm:pt>
    <dgm:pt modelId="{070A234D-211C-6E4C-9537-FBCA9349D074}" type="pres">
      <dgm:prSet presAssocID="{E5DB5A95-72DF-EF40-9A3D-3481568FEBB3}" presName="compNode" presStyleCnt="0"/>
      <dgm:spPr/>
    </dgm:pt>
    <dgm:pt modelId="{0D1F2A99-B564-964D-90E2-AC182F25EC1F}" type="pres">
      <dgm:prSet presAssocID="{E5DB5A95-72DF-EF40-9A3D-3481568FEBB3}" presName="iconBgRect" presStyleLbl="bgShp" presStyleIdx="2" presStyleCnt="3"/>
      <dgm:spPr/>
    </dgm:pt>
    <dgm:pt modelId="{9C1C03DB-FE78-1246-A894-8E8A796CEC57}" type="pres">
      <dgm:prSet presAssocID="{E5DB5A95-72DF-EF40-9A3D-3481568FEBB3}" presName="iconRect" presStyleLbl="node1" presStyleIdx="2" presStyleCnt="3"/>
      <dgm:spPr>
        <a:blipFill>
          <a:blip xmlns:r="http://schemas.openxmlformats.org/officeDocument/2006/relationships" r:embed="rId5"/>
          <a:stretch>
            <a:fillRect/>
          </a:stretch>
        </a:blipFill>
      </dgm:spPr>
    </dgm:pt>
    <dgm:pt modelId="{16001C19-52F9-6447-AD75-AFE2216C459D}" type="pres">
      <dgm:prSet presAssocID="{E5DB5A95-72DF-EF40-9A3D-3481568FEBB3}" presName="spaceRect" presStyleCnt="0"/>
      <dgm:spPr/>
    </dgm:pt>
    <dgm:pt modelId="{4133CD94-F6E1-8844-991E-2DBF71B36DB1}" type="pres">
      <dgm:prSet presAssocID="{E5DB5A95-72DF-EF40-9A3D-3481568FEB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F7C3626-5B77-BF46-86E0-C203D821ECD2}" type="presOf" srcId="{E5DB5A95-72DF-EF40-9A3D-3481568FEBB3}" destId="{4133CD94-F6E1-8844-991E-2DBF71B36DB1}" srcOrd="0" destOrd="0" presId="urn:microsoft.com/office/officeart/2018/5/layout/IconCircleLabelList"/>
    <dgm:cxn modelId="{C7948527-FBD0-B743-871E-E9A328FE6722}" type="presOf" srcId="{E32D9C13-69C6-4CA7-83F8-55B80C12AEF0}" destId="{D4171F39-E2E1-4057-9E6F-84B067CA4A16}" srcOrd="0" destOrd="0" presId="urn:microsoft.com/office/officeart/2018/5/layout/IconCircleLabelList"/>
    <dgm:cxn modelId="{642E2128-E6E1-B54F-8391-7164B3B009B3}" type="presOf" srcId="{3B2275B1-44CC-408F-9A4A-5BB1A9B25F00}" destId="{FB9EBBAC-8798-42C1-BB6A-F818FCF53B9F}" srcOrd="0" destOrd="0" presId="urn:microsoft.com/office/officeart/2018/5/layout/IconCircleLabelList"/>
    <dgm:cxn modelId="{779AFF87-FC20-4AAA-B198-00CD02D96385}" type="presOf" srcId="{8FB40F3C-D262-4002-92CB-EC84510A8AB9}" destId="{F17B1204-D84F-4104-95A8-819EFFE86A16}" srcOrd="0" destOrd="0" presId="urn:microsoft.com/office/officeart/2018/5/layout/IconCircleLabelList"/>
    <dgm:cxn modelId="{EB80C3A6-A8D6-488F-8432-2379B775E252}" srcId="{8FB40F3C-D262-4002-92CB-EC84510A8AB9}" destId="{3B2275B1-44CC-408F-9A4A-5BB1A9B25F00}" srcOrd="0" destOrd="0" parTransId="{1CDBB7E9-C093-40FA-9D54-4017BF9803AB}" sibTransId="{4C0ECB36-DF74-4DDB-A32F-4D2FAF6DCC81}"/>
    <dgm:cxn modelId="{5FAD2FD5-4D1C-ED4D-BC64-84B92321570A}" srcId="{8FB40F3C-D262-4002-92CB-EC84510A8AB9}" destId="{E5DB5A95-72DF-EF40-9A3D-3481568FEBB3}" srcOrd="2" destOrd="0" parTransId="{BBC188C4-AA7B-8746-8007-563BE7494E18}" sibTransId="{3806107C-765D-1A40-9B52-D96D78EE86C0}"/>
    <dgm:cxn modelId="{0DC833FC-C1BF-48CA-A11E-788EB6183C6A}" srcId="{8FB40F3C-D262-4002-92CB-EC84510A8AB9}" destId="{E32D9C13-69C6-4CA7-83F8-55B80C12AEF0}" srcOrd="1" destOrd="0" parTransId="{377CA3F1-791F-4731-B862-7B64A8CC179F}" sibTransId="{557C493C-6558-4A5B-BDD9-52E36552DCA9}"/>
    <dgm:cxn modelId="{FC20C364-DE51-D44C-9646-561B09E135D0}" type="presParOf" srcId="{F17B1204-D84F-4104-95A8-819EFFE86A16}" destId="{58E9FE22-4942-43EF-87F3-7525959D9328}" srcOrd="0" destOrd="0" presId="urn:microsoft.com/office/officeart/2018/5/layout/IconCircleLabelList"/>
    <dgm:cxn modelId="{F515910F-79A8-B649-A06A-BEF26E79225B}" type="presParOf" srcId="{58E9FE22-4942-43EF-87F3-7525959D9328}" destId="{F368CC53-C666-423F-84DA-4C16A2F71BEB}" srcOrd="0" destOrd="0" presId="urn:microsoft.com/office/officeart/2018/5/layout/IconCircleLabelList"/>
    <dgm:cxn modelId="{FA96FAB0-E540-D646-A883-9F94DCB8A974}" type="presParOf" srcId="{58E9FE22-4942-43EF-87F3-7525959D9328}" destId="{0EFCA91E-6E05-4AA6-B243-F703BC15D88A}" srcOrd="1" destOrd="0" presId="urn:microsoft.com/office/officeart/2018/5/layout/IconCircleLabelList"/>
    <dgm:cxn modelId="{93207E21-793D-634E-B842-4AF6054B90E2}" type="presParOf" srcId="{58E9FE22-4942-43EF-87F3-7525959D9328}" destId="{28D8CC02-0144-4318-AE17-EB205760C0E1}" srcOrd="2" destOrd="0" presId="urn:microsoft.com/office/officeart/2018/5/layout/IconCircleLabelList"/>
    <dgm:cxn modelId="{09EAACCF-5CEE-184B-B838-137BE6BB8AC5}" type="presParOf" srcId="{58E9FE22-4942-43EF-87F3-7525959D9328}" destId="{FB9EBBAC-8798-42C1-BB6A-F818FCF53B9F}" srcOrd="3" destOrd="0" presId="urn:microsoft.com/office/officeart/2018/5/layout/IconCircleLabelList"/>
    <dgm:cxn modelId="{85010407-A8F4-E741-88D9-8E647B987EDC}" type="presParOf" srcId="{F17B1204-D84F-4104-95A8-819EFFE86A16}" destId="{0261E97A-A5D9-4EE9-BF5B-E23516E42246}" srcOrd="1" destOrd="0" presId="urn:microsoft.com/office/officeart/2018/5/layout/IconCircleLabelList"/>
    <dgm:cxn modelId="{33D44949-488A-1F4C-BB7F-D0CEBF5857B3}" type="presParOf" srcId="{F17B1204-D84F-4104-95A8-819EFFE86A16}" destId="{43D17551-D291-42EB-A975-6439AF45F18D}" srcOrd="2" destOrd="0" presId="urn:microsoft.com/office/officeart/2018/5/layout/IconCircleLabelList"/>
    <dgm:cxn modelId="{A840E455-491B-1F49-A2AD-B9F386B61B27}" type="presParOf" srcId="{43D17551-D291-42EB-A975-6439AF45F18D}" destId="{C0018B51-616F-4E42-8AE6-EB23C36A1037}" srcOrd="0" destOrd="0" presId="urn:microsoft.com/office/officeart/2018/5/layout/IconCircleLabelList"/>
    <dgm:cxn modelId="{DE3AC33C-16AA-F442-8CC7-BF321E37CD64}" type="presParOf" srcId="{43D17551-D291-42EB-A975-6439AF45F18D}" destId="{586100BF-D009-4966-895D-FD9192E81B69}" srcOrd="1" destOrd="0" presId="urn:microsoft.com/office/officeart/2018/5/layout/IconCircleLabelList"/>
    <dgm:cxn modelId="{D6FFD847-2029-B64D-8713-DAE4D10394D8}" type="presParOf" srcId="{43D17551-D291-42EB-A975-6439AF45F18D}" destId="{25DF0D40-2273-4EF3-9E93-4764AF5F086F}" srcOrd="2" destOrd="0" presId="urn:microsoft.com/office/officeart/2018/5/layout/IconCircleLabelList"/>
    <dgm:cxn modelId="{7EACA18B-0790-2E4E-80CF-BBC8152797F1}" type="presParOf" srcId="{43D17551-D291-42EB-A975-6439AF45F18D}" destId="{D4171F39-E2E1-4057-9E6F-84B067CA4A16}" srcOrd="3" destOrd="0" presId="urn:microsoft.com/office/officeart/2018/5/layout/IconCircleLabelList"/>
    <dgm:cxn modelId="{4314FFBA-4FDA-1A4C-9D6B-0B525B72F2A8}" type="presParOf" srcId="{F17B1204-D84F-4104-95A8-819EFFE86A16}" destId="{8F7933FD-D265-6F4A-A700-59F4A50D157E}" srcOrd="3" destOrd="0" presId="urn:microsoft.com/office/officeart/2018/5/layout/IconCircleLabelList"/>
    <dgm:cxn modelId="{053CA32E-0A85-E945-A945-34F408759945}" type="presParOf" srcId="{F17B1204-D84F-4104-95A8-819EFFE86A16}" destId="{070A234D-211C-6E4C-9537-FBCA9349D074}" srcOrd="4" destOrd="0" presId="urn:microsoft.com/office/officeart/2018/5/layout/IconCircleLabelList"/>
    <dgm:cxn modelId="{AD22714B-555D-FE4B-80CF-B516A223D088}" type="presParOf" srcId="{070A234D-211C-6E4C-9537-FBCA9349D074}" destId="{0D1F2A99-B564-964D-90E2-AC182F25EC1F}" srcOrd="0" destOrd="0" presId="urn:microsoft.com/office/officeart/2018/5/layout/IconCircleLabelList"/>
    <dgm:cxn modelId="{B9139F60-FC3E-6C4F-B6D3-864376091968}" type="presParOf" srcId="{070A234D-211C-6E4C-9537-FBCA9349D074}" destId="{9C1C03DB-FE78-1246-A894-8E8A796CEC57}" srcOrd="1" destOrd="0" presId="urn:microsoft.com/office/officeart/2018/5/layout/IconCircleLabelList"/>
    <dgm:cxn modelId="{8140D3C6-3A27-CB4A-AEF4-AFD9D214170A}" type="presParOf" srcId="{070A234D-211C-6E4C-9537-FBCA9349D074}" destId="{16001C19-52F9-6447-AD75-AFE2216C459D}" srcOrd="2" destOrd="0" presId="urn:microsoft.com/office/officeart/2018/5/layout/IconCircleLabelList"/>
    <dgm:cxn modelId="{49613528-E65E-BD4B-A05A-4C9046D8D67E}" type="presParOf" srcId="{070A234D-211C-6E4C-9537-FBCA9349D074}" destId="{4133CD94-F6E1-8844-991E-2DBF71B36DB1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B2C0C0A-EADB-44B9-BEBF-84959796BAD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478D716-827B-4D91-9EC9-279CDE0EB29C}">
      <dgm:prSet/>
      <dgm:spPr/>
      <dgm:t>
        <a:bodyPr/>
        <a:lstStyle/>
        <a:p>
          <a:r>
            <a:rPr lang="en-US" dirty="0"/>
            <a:t>Column 1: Video ID</a:t>
          </a:r>
        </a:p>
      </dgm:t>
    </dgm:pt>
    <dgm:pt modelId="{D0CFA40F-3845-47E2-8897-5C69BF6CA72C}" type="parTrans" cxnId="{6A4DA3B7-6688-4D9C-AE64-B3086BB9C0DC}">
      <dgm:prSet/>
      <dgm:spPr/>
      <dgm:t>
        <a:bodyPr/>
        <a:lstStyle/>
        <a:p>
          <a:endParaRPr lang="en-US"/>
        </a:p>
      </dgm:t>
    </dgm:pt>
    <dgm:pt modelId="{D84D02FC-8DCD-42B6-B5D7-128507641F11}" type="sibTrans" cxnId="{6A4DA3B7-6688-4D9C-AE64-B3086BB9C0DC}">
      <dgm:prSet/>
      <dgm:spPr/>
      <dgm:t>
        <a:bodyPr/>
        <a:lstStyle/>
        <a:p>
          <a:endParaRPr lang="en-US"/>
        </a:p>
      </dgm:t>
    </dgm:pt>
    <dgm:pt modelId="{DA699491-F94D-48AD-AEF3-0BB0A23A9656}">
      <dgm:prSet/>
      <dgm:spPr/>
      <dgm:t>
        <a:bodyPr/>
        <a:lstStyle/>
        <a:p>
          <a:r>
            <a:rPr lang="en-US" dirty="0"/>
            <a:t>Column 2: Video Uploader (User)</a:t>
          </a:r>
        </a:p>
      </dgm:t>
    </dgm:pt>
    <dgm:pt modelId="{7BD3A442-ACE9-4905-9DA0-68C5C0FF8C81}" type="parTrans" cxnId="{FAC3CB1F-BF51-4474-AC7D-5902E1C6AA68}">
      <dgm:prSet/>
      <dgm:spPr/>
      <dgm:t>
        <a:bodyPr/>
        <a:lstStyle/>
        <a:p>
          <a:endParaRPr lang="en-US"/>
        </a:p>
      </dgm:t>
    </dgm:pt>
    <dgm:pt modelId="{22CC08AA-C742-43F2-AB3C-CB60121A1177}" type="sibTrans" cxnId="{FAC3CB1F-BF51-4474-AC7D-5902E1C6AA68}">
      <dgm:prSet/>
      <dgm:spPr/>
      <dgm:t>
        <a:bodyPr/>
        <a:lstStyle/>
        <a:p>
          <a:endParaRPr lang="en-US"/>
        </a:p>
      </dgm:t>
    </dgm:pt>
    <dgm:pt modelId="{4184A4A8-6C5E-48BF-AAA3-BE39B2AE07EE}">
      <dgm:prSet/>
      <dgm:spPr/>
      <dgm:t>
        <a:bodyPr/>
        <a:lstStyle/>
        <a:p>
          <a:r>
            <a:rPr lang="en-US" dirty="0"/>
            <a:t>Column 3: Upload Date (Number of days since creation of YouTube)</a:t>
          </a:r>
        </a:p>
      </dgm:t>
    </dgm:pt>
    <dgm:pt modelId="{46F19E59-E1DB-4A39-A268-B30B7C9463AC}" type="parTrans" cxnId="{4950C79B-48AE-42DA-AAAA-B468E9629A3C}">
      <dgm:prSet/>
      <dgm:spPr/>
      <dgm:t>
        <a:bodyPr/>
        <a:lstStyle/>
        <a:p>
          <a:endParaRPr lang="en-US"/>
        </a:p>
      </dgm:t>
    </dgm:pt>
    <dgm:pt modelId="{F53CA112-4BF8-4414-8EC9-28501701CD9C}" type="sibTrans" cxnId="{4950C79B-48AE-42DA-AAAA-B468E9629A3C}">
      <dgm:prSet/>
      <dgm:spPr/>
      <dgm:t>
        <a:bodyPr/>
        <a:lstStyle/>
        <a:p>
          <a:endParaRPr lang="en-US"/>
        </a:p>
      </dgm:t>
    </dgm:pt>
    <dgm:pt modelId="{85A0312D-0E2D-49C3-80F6-97AF101E9A49}">
      <dgm:prSet/>
      <dgm:spPr/>
      <dgm:t>
        <a:bodyPr/>
        <a:lstStyle/>
        <a:p>
          <a:r>
            <a:rPr lang="en-US" dirty="0"/>
            <a:t>Column 4: Video Category</a:t>
          </a:r>
        </a:p>
      </dgm:t>
    </dgm:pt>
    <dgm:pt modelId="{4746FCFA-E0DA-4C65-8A8C-601D95B6AEA7}" type="parTrans" cxnId="{22715335-0464-4CFC-8D8D-D5A34335673F}">
      <dgm:prSet/>
      <dgm:spPr/>
      <dgm:t>
        <a:bodyPr/>
        <a:lstStyle/>
        <a:p>
          <a:endParaRPr lang="en-US"/>
        </a:p>
      </dgm:t>
    </dgm:pt>
    <dgm:pt modelId="{18473E0F-1047-4B01-9B20-958EAF42A572}" type="sibTrans" cxnId="{22715335-0464-4CFC-8D8D-D5A34335673F}">
      <dgm:prSet/>
      <dgm:spPr/>
      <dgm:t>
        <a:bodyPr/>
        <a:lstStyle/>
        <a:p>
          <a:endParaRPr lang="en-US"/>
        </a:p>
      </dgm:t>
    </dgm:pt>
    <dgm:pt modelId="{EB762792-B7BA-40AC-BE63-BB7AE756A98E}">
      <dgm:prSet/>
      <dgm:spPr/>
      <dgm:t>
        <a:bodyPr/>
        <a:lstStyle/>
        <a:p>
          <a:r>
            <a:rPr lang="en-US" dirty="0"/>
            <a:t>Column 5: Video Length (seconds)</a:t>
          </a:r>
        </a:p>
      </dgm:t>
    </dgm:pt>
    <dgm:pt modelId="{92A96BC8-2262-4033-A25B-EEFAC98D554D}" type="parTrans" cxnId="{FD6632E9-65B9-440F-914A-725FE2D1DB20}">
      <dgm:prSet/>
      <dgm:spPr/>
      <dgm:t>
        <a:bodyPr/>
        <a:lstStyle/>
        <a:p>
          <a:endParaRPr lang="en-US"/>
        </a:p>
      </dgm:t>
    </dgm:pt>
    <dgm:pt modelId="{CF58BFF1-7492-4F5A-92AC-D395D67DB0DA}" type="sibTrans" cxnId="{FD6632E9-65B9-440F-914A-725FE2D1DB20}">
      <dgm:prSet/>
      <dgm:spPr/>
      <dgm:t>
        <a:bodyPr/>
        <a:lstStyle/>
        <a:p>
          <a:endParaRPr lang="en-US"/>
        </a:p>
      </dgm:t>
    </dgm:pt>
    <dgm:pt modelId="{20D9E767-7752-4988-AD2E-3E5220B85D24}">
      <dgm:prSet/>
      <dgm:spPr/>
      <dgm:t>
        <a:bodyPr/>
        <a:lstStyle/>
        <a:p>
          <a:r>
            <a:rPr lang="en-US" dirty="0"/>
            <a:t>Column 6: Number of views for the video.</a:t>
          </a:r>
        </a:p>
      </dgm:t>
    </dgm:pt>
    <dgm:pt modelId="{1DD12C94-EB11-41BF-A1A5-C8387C185219}" type="parTrans" cxnId="{F9BC5B42-8E3F-4FC7-AFED-05D541FA27FF}">
      <dgm:prSet/>
      <dgm:spPr/>
      <dgm:t>
        <a:bodyPr/>
        <a:lstStyle/>
        <a:p>
          <a:endParaRPr lang="en-US"/>
        </a:p>
      </dgm:t>
    </dgm:pt>
    <dgm:pt modelId="{073EDF84-8468-49A5-B463-A0D73883FEC0}" type="sibTrans" cxnId="{F9BC5B42-8E3F-4FC7-AFED-05D541FA27FF}">
      <dgm:prSet/>
      <dgm:spPr/>
      <dgm:t>
        <a:bodyPr/>
        <a:lstStyle/>
        <a:p>
          <a:endParaRPr lang="en-US"/>
        </a:p>
      </dgm:t>
    </dgm:pt>
    <dgm:pt modelId="{58DD7B29-EAB4-400E-A4A6-F2ACEDBA5D33}">
      <dgm:prSet/>
      <dgm:spPr/>
      <dgm:t>
        <a:bodyPr/>
        <a:lstStyle/>
        <a:p>
          <a:r>
            <a:rPr lang="en-US" dirty="0"/>
            <a:t>Column 7: Average Rating</a:t>
          </a:r>
        </a:p>
      </dgm:t>
    </dgm:pt>
    <dgm:pt modelId="{6BBDE3E4-8F0D-4009-9281-B83B9767F5E1}" type="parTrans" cxnId="{B644938A-F8EE-485D-86A0-39D6D6E56D3F}">
      <dgm:prSet/>
      <dgm:spPr/>
      <dgm:t>
        <a:bodyPr/>
        <a:lstStyle/>
        <a:p>
          <a:endParaRPr lang="en-US"/>
        </a:p>
      </dgm:t>
    </dgm:pt>
    <dgm:pt modelId="{7C36F281-5106-4C91-8BFB-CCDF490F07CE}" type="sibTrans" cxnId="{B644938A-F8EE-485D-86A0-39D6D6E56D3F}">
      <dgm:prSet/>
      <dgm:spPr/>
      <dgm:t>
        <a:bodyPr/>
        <a:lstStyle/>
        <a:p>
          <a:endParaRPr lang="en-US"/>
        </a:p>
      </dgm:t>
    </dgm:pt>
    <dgm:pt modelId="{48FD219E-4E94-4547-853C-CBE460C3A7FB}">
      <dgm:prSet/>
      <dgm:spPr/>
      <dgm:t>
        <a:bodyPr/>
        <a:lstStyle/>
        <a:p>
          <a:r>
            <a:rPr lang="en-US" dirty="0"/>
            <a:t>Column 8: Number of Ratings</a:t>
          </a:r>
        </a:p>
      </dgm:t>
    </dgm:pt>
    <dgm:pt modelId="{276E879C-8F19-4D3C-9E48-FC4CB3EF5311}" type="parTrans" cxnId="{21E5DDC0-B7C4-4552-BBCC-DA18166BB934}">
      <dgm:prSet/>
      <dgm:spPr/>
      <dgm:t>
        <a:bodyPr/>
        <a:lstStyle/>
        <a:p>
          <a:endParaRPr lang="en-US"/>
        </a:p>
      </dgm:t>
    </dgm:pt>
    <dgm:pt modelId="{FA5F8EB1-E34B-465A-9A78-C8CD015A0ABF}" type="sibTrans" cxnId="{21E5DDC0-B7C4-4552-BBCC-DA18166BB934}">
      <dgm:prSet/>
      <dgm:spPr/>
      <dgm:t>
        <a:bodyPr/>
        <a:lstStyle/>
        <a:p>
          <a:endParaRPr lang="en-US"/>
        </a:p>
      </dgm:t>
    </dgm:pt>
    <dgm:pt modelId="{995CF17F-1ACB-4DE2-897F-D06234C01987}">
      <dgm:prSet/>
      <dgm:spPr/>
      <dgm:t>
        <a:bodyPr/>
        <a:lstStyle/>
        <a:p>
          <a:r>
            <a:rPr lang="en-US" dirty="0"/>
            <a:t>Column 9: Number of Comments</a:t>
          </a:r>
        </a:p>
      </dgm:t>
    </dgm:pt>
    <dgm:pt modelId="{E05073F7-DA92-452E-9C83-D2A2869A81C1}" type="parTrans" cxnId="{E3801515-B86F-49E9-B549-448E705FB25C}">
      <dgm:prSet/>
      <dgm:spPr/>
      <dgm:t>
        <a:bodyPr/>
        <a:lstStyle/>
        <a:p>
          <a:endParaRPr lang="en-US"/>
        </a:p>
      </dgm:t>
    </dgm:pt>
    <dgm:pt modelId="{676E3791-2354-4B81-BE57-ADB07A429E74}" type="sibTrans" cxnId="{E3801515-B86F-49E9-B549-448E705FB25C}">
      <dgm:prSet/>
      <dgm:spPr/>
      <dgm:t>
        <a:bodyPr/>
        <a:lstStyle/>
        <a:p>
          <a:endParaRPr lang="en-US"/>
        </a:p>
      </dgm:t>
    </dgm:pt>
    <dgm:pt modelId="{319F4945-548E-094B-9DE2-83371E0CCD70}">
      <dgm:prSet/>
      <dgm:spPr/>
      <dgm:t>
        <a:bodyPr/>
        <a:lstStyle/>
        <a:p>
          <a:r>
            <a:rPr lang="en-US" dirty="0"/>
            <a:t>Column 10-29: Video IDs for 20 Related Videos</a:t>
          </a:r>
        </a:p>
      </dgm:t>
    </dgm:pt>
    <dgm:pt modelId="{553FECB9-733E-924B-86D0-57FFF55C082D}" type="parTrans" cxnId="{83EF767F-E3EC-9B4D-9B9B-6B3904E910CD}">
      <dgm:prSet/>
      <dgm:spPr/>
      <dgm:t>
        <a:bodyPr/>
        <a:lstStyle/>
        <a:p>
          <a:endParaRPr lang="en-US"/>
        </a:p>
      </dgm:t>
    </dgm:pt>
    <dgm:pt modelId="{22E38C47-9C79-BE4D-8FAF-AD2196478DC4}" type="sibTrans" cxnId="{83EF767F-E3EC-9B4D-9B9B-6B3904E910CD}">
      <dgm:prSet/>
      <dgm:spPr/>
      <dgm:t>
        <a:bodyPr/>
        <a:lstStyle/>
        <a:p>
          <a:endParaRPr lang="en-US"/>
        </a:p>
      </dgm:t>
    </dgm:pt>
    <dgm:pt modelId="{A2A47A3C-2CFD-7A47-AC78-3FEEA4CD513B}" type="pres">
      <dgm:prSet presAssocID="{DB2C0C0A-EADB-44B9-BEBF-84959796BAD2}" presName="diagram" presStyleCnt="0">
        <dgm:presLayoutVars>
          <dgm:dir/>
          <dgm:resizeHandles val="exact"/>
        </dgm:presLayoutVars>
      </dgm:prSet>
      <dgm:spPr/>
    </dgm:pt>
    <dgm:pt modelId="{EE0BBF3B-84A4-E143-A2C0-2CBD7FA81CD9}" type="pres">
      <dgm:prSet presAssocID="{D478D716-827B-4D91-9EC9-279CDE0EB29C}" presName="node" presStyleLbl="node1" presStyleIdx="0" presStyleCnt="10">
        <dgm:presLayoutVars>
          <dgm:bulletEnabled val="1"/>
        </dgm:presLayoutVars>
      </dgm:prSet>
      <dgm:spPr/>
    </dgm:pt>
    <dgm:pt modelId="{4E8A6ABE-643C-0143-8424-8213FEFE7F80}" type="pres">
      <dgm:prSet presAssocID="{D84D02FC-8DCD-42B6-B5D7-128507641F11}" presName="sibTrans" presStyleCnt="0"/>
      <dgm:spPr/>
    </dgm:pt>
    <dgm:pt modelId="{70223598-A48D-C846-A701-ED5B1A6ECF46}" type="pres">
      <dgm:prSet presAssocID="{DA699491-F94D-48AD-AEF3-0BB0A23A9656}" presName="node" presStyleLbl="node1" presStyleIdx="1" presStyleCnt="10">
        <dgm:presLayoutVars>
          <dgm:bulletEnabled val="1"/>
        </dgm:presLayoutVars>
      </dgm:prSet>
      <dgm:spPr/>
    </dgm:pt>
    <dgm:pt modelId="{544DBC02-FDCB-FB42-AF31-8CA020E86994}" type="pres">
      <dgm:prSet presAssocID="{22CC08AA-C742-43F2-AB3C-CB60121A1177}" presName="sibTrans" presStyleCnt="0"/>
      <dgm:spPr/>
    </dgm:pt>
    <dgm:pt modelId="{A0487853-7266-6B41-A93E-C19085B3EF9C}" type="pres">
      <dgm:prSet presAssocID="{4184A4A8-6C5E-48BF-AAA3-BE39B2AE07EE}" presName="node" presStyleLbl="node1" presStyleIdx="2" presStyleCnt="10">
        <dgm:presLayoutVars>
          <dgm:bulletEnabled val="1"/>
        </dgm:presLayoutVars>
      </dgm:prSet>
      <dgm:spPr/>
    </dgm:pt>
    <dgm:pt modelId="{3B388623-E44A-BF49-AC77-709AF49D5B63}" type="pres">
      <dgm:prSet presAssocID="{F53CA112-4BF8-4414-8EC9-28501701CD9C}" presName="sibTrans" presStyleCnt="0"/>
      <dgm:spPr/>
    </dgm:pt>
    <dgm:pt modelId="{688FB2ED-E285-8B41-81B8-F5A068A99DA8}" type="pres">
      <dgm:prSet presAssocID="{85A0312D-0E2D-49C3-80F6-97AF101E9A49}" presName="node" presStyleLbl="node1" presStyleIdx="3" presStyleCnt="10">
        <dgm:presLayoutVars>
          <dgm:bulletEnabled val="1"/>
        </dgm:presLayoutVars>
      </dgm:prSet>
      <dgm:spPr/>
    </dgm:pt>
    <dgm:pt modelId="{E3BDF2AE-4B68-8848-8410-77104855A103}" type="pres">
      <dgm:prSet presAssocID="{18473E0F-1047-4B01-9B20-958EAF42A572}" presName="sibTrans" presStyleCnt="0"/>
      <dgm:spPr/>
    </dgm:pt>
    <dgm:pt modelId="{5F795512-14E4-F14E-8646-4C451A0DE3FE}" type="pres">
      <dgm:prSet presAssocID="{EB762792-B7BA-40AC-BE63-BB7AE756A98E}" presName="node" presStyleLbl="node1" presStyleIdx="4" presStyleCnt="10">
        <dgm:presLayoutVars>
          <dgm:bulletEnabled val="1"/>
        </dgm:presLayoutVars>
      </dgm:prSet>
      <dgm:spPr/>
    </dgm:pt>
    <dgm:pt modelId="{5EB946D8-DE52-CE4D-AE76-35AF7BA0E690}" type="pres">
      <dgm:prSet presAssocID="{CF58BFF1-7492-4F5A-92AC-D395D67DB0DA}" presName="sibTrans" presStyleCnt="0"/>
      <dgm:spPr/>
    </dgm:pt>
    <dgm:pt modelId="{D3032403-CEC1-F149-9B39-C1F456B225EB}" type="pres">
      <dgm:prSet presAssocID="{20D9E767-7752-4988-AD2E-3E5220B85D24}" presName="node" presStyleLbl="node1" presStyleIdx="5" presStyleCnt="10">
        <dgm:presLayoutVars>
          <dgm:bulletEnabled val="1"/>
        </dgm:presLayoutVars>
      </dgm:prSet>
      <dgm:spPr/>
    </dgm:pt>
    <dgm:pt modelId="{05E6D745-5F49-5240-85C8-61C5EC9BA8E5}" type="pres">
      <dgm:prSet presAssocID="{073EDF84-8468-49A5-B463-A0D73883FEC0}" presName="sibTrans" presStyleCnt="0"/>
      <dgm:spPr/>
    </dgm:pt>
    <dgm:pt modelId="{D04D5B9B-A602-5A47-9D16-6AB118BEF727}" type="pres">
      <dgm:prSet presAssocID="{58DD7B29-EAB4-400E-A4A6-F2ACEDBA5D33}" presName="node" presStyleLbl="node1" presStyleIdx="6" presStyleCnt="10">
        <dgm:presLayoutVars>
          <dgm:bulletEnabled val="1"/>
        </dgm:presLayoutVars>
      </dgm:prSet>
      <dgm:spPr/>
    </dgm:pt>
    <dgm:pt modelId="{F5D7BA04-ECB8-DA46-8BB0-0283A67D2E0B}" type="pres">
      <dgm:prSet presAssocID="{7C36F281-5106-4C91-8BFB-CCDF490F07CE}" presName="sibTrans" presStyleCnt="0"/>
      <dgm:spPr/>
    </dgm:pt>
    <dgm:pt modelId="{4F5B5DCD-369F-0449-BC88-6AA7AADF4FA4}" type="pres">
      <dgm:prSet presAssocID="{48FD219E-4E94-4547-853C-CBE460C3A7FB}" presName="node" presStyleLbl="node1" presStyleIdx="7" presStyleCnt="10">
        <dgm:presLayoutVars>
          <dgm:bulletEnabled val="1"/>
        </dgm:presLayoutVars>
      </dgm:prSet>
      <dgm:spPr/>
    </dgm:pt>
    <dgm:pt modelId="{8B1D77E6-1B60-D141-B0A7-5A437C5F54C4}" type="pres">
      <dgm:prSet presAssocID="{FA5F8EB1-E34B-465A-9A78-C8CD015A0ABF}" presName="sibTrans" presStyleCnt="0"/>
      <dgm:spPr/>
    </dgm:pt>
    <dgm:pt modelId="{0651952A-9C23-8E4D-9CC7-7D1639CC925F}" type="pres">
      <dgm:prSet presAssocID="{995CF17F-1ACB-4DE2-897F-D06234C01987}" presName="node" presStyleLbl="node1" presStyleIdx="8" presStyleCnt="10">
        <dgm:presLayoutVars>
          <dgm:bulletEnabled val="1"/>
        </dgm:presLayoutVars>
      </dgm:prSet>
      <dgm:spPr/>
    </dgm:pt>
    <dgm:pt modelId="{26F71D13-B499-1E4B-877D-169344A67284}" type="pres">
      <dgm:prSet presAssocID="{676E3791-2354-4B81-BE57-ADB07A429E74}" presName="sibTrans" presStyleCnt="0"/>
      <dgm:spPr/>
    </dgm:pt>
    <dgm:pt modelId="{AA5ECF64-8FF2-3F47-A7C6-85C6AA6B1169}" type="pres">
      <dgm:prSet presAssocID="{319F4945-548E-094B-9DE2-83371E0CCD70}" presName="node" presStyleLbl="node1" presStyleIdx="9" presStyleCnt="10">
        <dgm:presLayoutVars>
          <dgm:bulletEnabled val="1"/>
        </dgm:presLayoutVars>
      </dgm:prSet>
      <dgm:spPr/>
    </dgm:pt>
  </dgm:ptLst>
  <dgm:cxnLst>
    <dgm:cxn modelId="{1E5A3E02-C7C6-2F40-91CC-886CFB74F0F1}" type="presOf" srcId="{D478D716-827B-4D91-9EC9-279CDE0EB29C}" destId="{EE0BBF3B-84A4-E143-A2C0-2CBD7FA81CD9}" srcOrd="0" destOrd="0" presId="urn:microsoft.com/office/officeart/2005/8/layout/default"/>
    <dgm:cxn modelId="{CF0EE908-DD35-764D-8B8A-460AFC048613}" type="presOf" srcId="{EB762792-B7BA-40AC-BE63-BB7AE756A98E}" destId="{5F795512-14E4-F14E-8646-4C451A0DE3FE}" srcOrd="0" destOrd="0" presId="urn:microsoft.com/office/officeart/2005/8/layout/default"/>
    <dgm:cxn modelId="{E3801515-B86F-49E9-B549-448E705FB25C}" srcId="{DB2C0C0A-EADB-44B9-BEBF-84959796BAD2}" destId="{995CF17F-1ACB-4DE2-897F-D06234C01987}" srcOrd="8" destOrd="0" parTransId="{E05073F7-DA92-452E-9C83-D2A2869A81C1}" sibTransId="{676E3791-2354-4B81-BE57-ADB07A429E74}"/>
    <dgm:cxn modelId="{C9C83516-71F2-E14F-ABA5-BB88658D2F49}" type="presOf" srcId="{4184A4A8-6C5E-48BF-AAA3-BE39B2AE07EE}" destId="{A0487853-7266-6B41-A93E-C19085B3EF9C}" srcOrd="0" destOrd="0" presId="urn:microsoft.com/office/officeart/2005/8/layout/default"/>
    <dgm:cxn modelId="{FAC3CB1F-BF51-4474-AC7D-5902E1C6AA68}" srcId="{DB2C0C0A-EADB-44B9-BEBF-84959796BAD2}" destId="{DA699491-F94D-48AD-AEF3-0BB0A23A9656}" srcOrd="1" destOrd="0" parTransId="{7BD3A442-ACE9-4905-9DA0-68C5C0FF8C81}" sibTransId="{22CC08AA-C742-43F2-AB3C-CB60121A1177}"/>
    <dgm:cxn modelId="{8A812027-07D3-EA4F-8EEB-A56CE6073C00}" type="presOf" srcId="{58DD7B29-EAB4-400E-A4A6-F2ACEDBA5D33}" destId="{D04D5B9B-A602-5A47-9D16-6AB118BEF727}" srcOrd="0" destOrd="0" presId="urn:microsoft.com/office/officeart/2005/8/layout/default"/>
    <dgm:cxn modelId="{22715335-0464-4CFC-8D8D-D5A34335673F}" srcId="{DB2C0C0A-EADB-44B9-BEBF-84959796BAD2}" destId="{85A0312D-0E2D-49C3-80F6-97AF101E9A49}" srcOrd="3" destOrd="0" parTransId="{4746FCFA-E0DA-4C65-8A8C-601D95B6AEA7}" sibTransId="{18473E0F-1047-4B01-9B20-958EAF42A572}"/>
    <dgm:cxn modelId="{EC300C3F-9E63-D242-9444-22FF80BE5D35}" type="presOf" srcId="{20D9E767-7752-4988-AD2E-3E5220B85D24}" destId="{D3032403-CEC1-F149-9B39-C1F456B225EB}" srcOrd="0" destOrd="0" presId="urn:microsoft.com/office/officeart/2005/8/layout/default"/>
    <dgm:cxn modelId="{F9BC5B42-8E3F-4FC7-AFED-05D541FA27FF}" srcId="{DB2C0C0A-EADB-44B9-BEBF-84959796BAD2}" destId="{20D9E767-7752-4988-AD2E-3E5220B85D24}" srcOrd="5" destOrd="0" parTransId="{1DD12C94-EB11-41BF-A1A5-C8387C185219}" sibTransId="{073EDF84-8468-49A5-B463-A0D73883FEC0}"/>
    <dgm:cxn modelId="{B586B865-D564-D848-91D5-8DFDA59F9577}" type="presOf" srcId="{319F4945-548E-094B-9DE2-83371E0CCD70}" destId="{AA5ECF64-8FF2-3F47-A7C6-85C6AA6B1169}" srcOrd="0" destOrd="0" presId="urn:microsoft.com/office/officeart/2005/8/layout/default"/>
    <dgm:cxn modelId="{83EF767F-E3EC-9B4D-9B9B-6B3904E910CD}" srcId="{DB2C0C0A-EADB-44B9-BEBF-84959796BAD2}" destId="{319F4945-548E-094B-9DE2-83371E0CCD70}" srcOrd="9" destOrd="0" parTransId="{553FECB9-733E-924B-86D0-57FFF55C082D}" sibTransId="{22E38C47-9C79-BE4D-8FAF-AD2196478DC4}"/>
    <dgm:cxn modelId="{98957A84-0CF9-994D-8DDB-5414863F98DC}" type="presOf" srcId="{DB2C0C0A-EADB-44B9-BEBF-84959796BAD2}" destId="{A2A47A3C-2CFD-7A47-AC78-3FEEA4CD513B}" srcOrd="0" destOrd="0" presId="urn:microsoft.com/office/officeart/2005/8/layout/default"/>
    <dgm:cxn modelId="{B644938A-F8EE-485D-86A0-39D6D6E56D3F}" srcId="{DB2C0C0A-EADB-44B9-BEBF-84959796BAD2}" destId="{58DD7B29-EAB4-400E-A4A6-F2ACEDBA5D33}" srcOrd="6" destOrd="0" parTransId="{6BBDE3E4-8F0D-4009-9281-B83B9767F5E1}" sibTransId="{7C36F281-5106-4C91-8BFB-CCDF490F07CE}"/>
    <dgm:cxn modelId="{4950C79B-48AE-42DA-AAAA-B468E9629A3C}" srcId="{DB2C0C0A-EADB-44B9-BEBF-84959796BAD2}" destId="{4184A4A8-6C5E-48BF-AAA3-BE39B2AE07EE}" srcOrd="2" destOrd="0" parTransId="{46F19E59-E1DB-4A39-A268-B30B7C9463AC}" sibTransId="{F53CA112-4BF8-4414-8EC9-28501701CD9C}"/>
    <dgm:cxn modelId="{224395AD-789C-7F42-864C-E85CF706D8FC}" type="presOf" srcId="{85A0312D-0E2D-49C3-80F6-97AF101E9A49}" destId="{688FB2ED-E285-8B41-81B8-F5A068A99DA8}" srcOrd="0" destOrd="0" presId="urn:microsoft.com/office/officeart/2005/8/layout/default"/>
    <dgm:cxn modelId="{6A4DA3B7-6688-4D9C-AE64-B3086BB9C0DC}" srcId="{DB2C0C0A-EADB-44B9-BEBF-84959796BAD2}" destId="{D478D716-827B-4D91-9EC9-279CDE0EB29C}" srcOrd="0" destOrd="0" parTransId="{D0CFA40F-3845-47E2-8897-5C69BF6CA72C}" sibTransId="{D84D02FC-8DCD-42B6-B5D7-128507641F11}"/>
    <dgm:cxn modelId="{21E5DDC0-B7C4-4552-BBCC-DA18166BB934}" srcId="{DB2C0C0A-EADB-44B9-BEBF-84959796BAD2}" destId="{48FD219E-4E94-4547-853C-CBE460C3A7FB}" srcOrd="7" destOrd="0" parTransId="{276E879C-8F19-4D3C-9E48-FC4CB3EF5311}" sibTransId="{FA5F8EB1-E34B-465A-9A78-C8CD015A0ABF}"/>
    <dgm:cxn modelId="{4E7F84C4-FEDE-5649-B2C8-72EF27B23A29}" type="presOf" srcId="{995CF17F-1ACB-4DE2-897F-D06234C01987}" destId="{0651952A-9C23-8E4D-9CC7-7D1639CC925F}" srcOrd="0" destOrd="0" presId="urn:microsoft.com/office/officeart/2005/8/layout/default"/>
    <dgm:cxn modelId="{022BD7DF-0D0C-9346-97B6-E4EA6976417C}" type="presOf" srcId="{48FD219E-4E94-4547-853C-CBE460C3A7FB}" destId="{4F5B5DCD-369F-0449-BC88-6AA7AADF4FA4}" srcOrd="0" destOrd="0" presId="urn:microsoft.com/office/officeart/2005/8/layout/default"/>
    <dgm:cxn modelId="{FD6632E9-65B9-440F-914A-725FE2D1DB20}" srcId="{DB2C0C0A-EADB-44B9-BEBF-84959796BAD2}" destId="{EB762792-B7BA-40AC-BE63-BB7AE756A98E}" srcOrd="4" destOrd="0" parTransId="{92A96BC8-2262-4033-A25B-EEFAC98D554D}" sibTransId="{CF58BFF1-7492-4F5A-92AC-D395D67DB0DA}"/>
    <dgm:cxn modelId="{A9BAF2E9-87F1-5E46-A424-AAA4609F77A8}" type="presOf" srcId="{DA699491-F94D-48AD-AEF3-0BB0A23A9656}" destId="{70223598-A48D-C846-A701-ED5B1A6ECF46}" srcOrd="0" destOrd="0" presId="urn:microsoft.com/office/officeart/2005/8/layout/default"/>
    <dgm:cxn modelId="{21EDBA36-C341-8841-ADA3-9F163EADC245}" type="presParOf" srcId="{A2A47A3C-2CFD-7A47-AC78-3FEEA4CD513B}" destId="{EE0BBF3B-84A4-E143-A2C0-2CBD7FA81CD9}" srcOrd="0" destOrd="0" presId="urn:microsoft.com/office/officeart/2005/8/layout/default"/>
    <dgm:cxn modelId="{DC4D3C9A-5F8A-D34D-A104-2363573626F3}" type="presParOf" srcId="{A2A47A3C-2CFD-7A47-AC78-3FEEA4CD513B}" destId="{4E8A6ABE-643C-0143-8424-8213FEFE7F80}" srcOrd="1" destOrd="0" presId="urn:microsoft.com/office/officeart/2005/8/layout/default"/>
    <dgm:cxn modelId="{F19BF8DB-AEB6-4443-BA80-58250CD22203}" type="presParOf" srcId="{A2A47A3C-2CFD-7A47-AC78-3FEEA4CD513B}" destId="{70223598-A48D-C846-A701-ED5B1A6ECF46}" srcOrd="2" destOrd="0" presId="urn:microsoft.com/office/officeart/2005/8/layout/default"/>
    <dgm:cxn modelId="{7767502B-8EC4-B347-BEC1-B5ED096DCC12}" type="presParOf" srcId="{A2A47A3C-2CFD-7A47-AC78-3FEEA4CD513B}" destId="{544DBC02-FDCB-FB42-AF31-8CA020E86994}" srcOrd="3" destOrd="0" presId="urn:microsoft.com/office/officeart/2005/8/layout/default"/>
    <dgm:cxn modelId="{F759A7F5-B81F-4C4D-AFCA-8E41673DFE76}" type="presParOf" srcId="{A2A47A3C-2CFD-7A47-AC78-3FEEA4CD513B}" destId="{A0487853-7266-6B41-A93E-C19085B3EF9C}" srcOrd="4" destOrd="0" presId="urn:microsoft.com/office/officeart/2005/8/layout/default"/>
    <dgm:cxn modelId="{9AEE2EDF-C7DE-B542-9490-12A9C219A619}" type="presParOf" srcId="{A2A47A3C-2CFD-7A47-AC78-3FEEA4CD513B}" destId="{3B388623-E44A-BF49-AC77-709AF49D5B63}" srcOrd="5" destOrd="0" presId="urn:microsoft.com/office/officeart/2005/8/layout/default"/>
    <dgm:cxn modelId="{E4CCD56D-2BA5-DE4E-857B-161CB7D3D764}" type="presParOf" srcId="{A2A47A3C-2CFD-7A47-AC78-3FEEA4CD513B}" destId="{688FB2ED-E285-8B41-81B8-F5A068A99DA8}" srcOrd="6" destOrd="0" presId="urn:microsoft.com/office/officeart/2005/8/layout/default"/>
    <dgm:cxn modelId="{E681726D-18AC-684F-A80A-10728C99E4F3}" type="presParOf" srcId="{A2A47A3C-2CFD-7A47-AC78-3FEEA4CD513B}" destId="{E3BDF2AE-4B68-8848-8410-77104855A103}" srcOrd="7" destOrd="0" presId="urn:microsoft.com/office/officeart/2005/8/layout/default"/>
    <dgm:cxn modelId="{A05E17BA-9007-2B45-B8A6-C716E4C0B592}" type="presParOf" srcId="{A2A47A3C-2CFD-7A47-AC78-3FEEA4CD513B}" destId="{5F795512-14E4-F14E-8646-4C451A0DE3FE}" srcOrd="8" destOrd="0" presId="urn:microsoft.com/office/officeart/2005/8/layout/default"/>
    <dgm:cxn modelId="{CE29606B-F06C-6944-BF11-E25C5F5A03DD}" type="presParOf" srcId="{A2A47A3C-2CFD-7A47-AC78-3FEEA4CD513B}" destId="{5EB946D8-DE52-CE4D-AE76-35AF7BA0E690}" srcOrd="9" destOrd="0" presId="urn:microsoft.com/office/officeart/2005/8/layout/default"/>
    <dgm:cxn modelId="{6D82CA63-9B38-C743-86FE-3B06AE1727F0}" type="presParOf" srcId="{A2A47A3C-2CFD-7A47-AC78-3FEEA4CD513B}" destId="{D3032403-CEC1-F149-9B39-C1F456B225EB}" srcOrd="10" destOrd="0" presId="urn:microsoft.com/office/officeart/2005/8/layout/default"/>
    <dgm:cxn modelId="{24CF736F-ABCA-A246-916F-F323C0A4EDE1}" type="presParOf" srcId="{A2A47A3C-2CFD-7A47-AC78-3FEEA4CD513B}" destId="{05E6D745-5F49-5240-85C8-61C5EC9BA8E5}" srcOrd="11" destOrd="0" presId="urn:microsoft.com/office/officeart/2005/8/layout/default"/>
    <dgm:cxn modelId="{2B4A19CA-902B-054C-A9E4-E4AC60C8AF29}" type="presParOf" srcId="{A2A47A3C-2CFD-7A47-AC78-3FEEA4CD513B}" destId="{D04D5B9B-A602-5A47-9D16-6AB118BEF727}" srcOrd="12" destOrd="0" presId="urn:microsoft.com/office/officeart/2005/8/layout/default"/>
    <dgm:cxn modelId="{3E12A002-7083-C349-A58C-5A4D8A3649A5}" type="presParOf" srcId="{A2A47A3C-2CFD-7A47-AC78-3FEEA4CD513B}" destId="{F5D7BA04-ECB8-DA46-8BB0-0283A67D2E0B}" srcOrd="13" destOrd="0" presId="urn:microsoft.com/office/officeart/2005/8/layout/default"/>
    <dgm:cxn modelId="{F78E0363-9288-0A4B-9245-919F05AB59B7}" type="presParOf" srcId="{A2A47A3C-2CFD-7A47-AC78-3FEEA4CD513B}" destId="{4F5B5DCD-369F-0449-BC88-6AA7AADF4FA4}" srcOrd="14" destOrd="0" presId="urn:microsoft.com/office/officeart/2005/8/layout/default"/>
    <dgm:cxn modelId="{5C0A946C-3375-CA45-939D-E673BDB8FE75}" type="presParOf" srcId="{A2A47A3C-2CFD-7A47-AC78-3FEEA4CD513B}" destId="{8B1D77E6-1B60-D141-B0A7-5A437C5F54C4}" srcOrd="15" destOrd="0" presId="urn:microsoft.com/office/officeart/2005/8/layout/default"/>
    <dgm:cxn modelId="{1A456BDE-C030-AF43-B655-371B2832C70A}" type="presParOf" srcId="{A2A47A3C-2CFD-7A47-AC78-3FEEA4CD513B}" destId="{0651952A-9C23-8E4D-9CC7-7D1639CC925F}" srcOrd="16" destOrd="0" presId="urn:microsoft.com/office/officeart/2005/8/layout/default"/>
    <dgm:cxn modelId="{3B7F453C-B1D1-5349-81C6-3BD94E334931}" type="presParOf" srcId="{A2A47A3C-2CFD-7A47-AC78-3FEEA4CD513B}" destId="{26F71D13-B499-1E4B-877D-169344A67284}" srcOrd="17" destOrd="0" presId="urn:microsoft.com/office/officeart/2005/8/layout/default"/>
    <dgm:cxn modelId="{4B3442C5-C070-2E40-9838-E119269BF210}" type="presParOf" srcId="{A2A47A3C-2CFD-7A47-AC78-3FEEA4CD513B}" destId="{AA5ECF64-8FF2-3F47-A7C6-85C6AA6B1169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6F0845D-D6A9-8148-8E59-D1F30A80D03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63D8F6F-028B-5C49-BB10-1B7F61F17F6F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200"/>
            <a:t>Highest Pageranked Video</a:t>
          </a:r>
          <a:endParaRPr lang="en-US" sz="1200" dirty="0"/>
        </a:p>
      </dgm:t>
    </dgm:pt>
    <dgm:pt modelId="{D98378AF-D14D-BA41-BAFA-25DC905A3C6A}" type="parTrans" cxnId="{53029A6A-4044-5A44-A767-2151DAA0C716}">
      <dgm:prSet/>
      <dgm:spPr/>
      <dgm:t>
        <a:bodyPr/>
        <a:lstStyle/>
        <a:p>
          <a:endParaRPr lang="en-US"/>
        </a:p>
      </dgm:t>
    </dgm:pt>
    <dgm:pt modelId="{3CDBD592-F5BD-3740-8B61-1BEC9A3BA882}" type="sibTrans" cxnId="{53029A6A-4044-5A44-A767-2151DAA0C716}">
      <dgm:prSet/>
      <dgm:spPr/>
      <dgm:t>
        <a:bodyPr/>
        <a:lstStyle/>
        <a:p>
          <a:endParaRPr lang="en-US"/>
        </a:p>
      </dgm:t>
    </dgm:pt>
    <dgm:pt modelId="{3DC81A7B-A6CB-A047-8930-6B869E18B9BF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200" dirty="0"/>
            <a:t>Top Categories by Number of Videos</a:t>
          </a:r>
        </a:p>
      </dgm:t>
    </dgm:pt>
    <dgm:pt modelId="{178FEF9F-281C-374C-92EC-308EBB1C4FA9}" type="parTrans" cxnId="{153199CA-6623-E548-A296-135249F2E64B}">
      <dgm:prSet/>
      <dgm:spPr/>
      <dgm:t>
        <a:bodyPr/>
        <a:lstStyle/>
        <a:p>
          <a:endParaRPr lang="en-US"/>
        </a:p>
      </dgm:t>
    </dgm:pt>
    <dgm:pt modelId="{2A486D9E-FC11-DD4B-8194-ECD09A2E98AC}" type="sibTrans" cxnId="{153199CA-6623-E548-A296-135249F2E64B}">
      <dgm:prSet/>
      <dgm:spPr/>
      <dgm:t>
        <a:bodyPr/>
        <a:lstStyle/>
        <a:p>
          <a:endParaRPr lang="en-US"/>
        </a:p>
      </dgm:t>
    </dgm:pt>
    <dgm:pt modelId="{062D8653-F39F-DD45-B7ED-A98EB79235DB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200" dirty="0"/>
            <a:t>Top Videos by Rating (Sorted by number of ratings)</a:t>
          </a:r>
        </a:p>
      </dgm:t>
    </dgm:pt>
    <dgm:pt modelId="{39BFB185-E22A-1D4F-8224-A6BD26425395}" type="parTrans" cxnId="{7CA088E7-C769-2345-B3A3-A760FDEEEA50}">
      <dgm:prSet/>
      <dgm:spPr/>
      <dgm:t>
        <a:bodyPr/>
        <a:lstStyle/>
        <a:p>
          <a:endParaRPr lang="en-US"/>
        </a:p>
      </dgm:t>
    </dgm:pt>
    <dgm:pt modelId="{892F725B-DC20-4D46-8C6D-7588D7ABE7F0}" type="sibTrans" cxnId="{7CA088E7-C769-2345-B3A3-A760FDEEEA50}">
      <dgm:prSet/>
      <dgm:spPr/>
      <dgm:t>
        <a:bodyPr/>
        <a:lstStyle/>
        <a:p>
          <a:endParaRPr lang="en-US"/>
        </a:p>
      </dgm:t>
    </dgm:pt>
    <dgm:pt modelId="{94266539-E7CD-2742-B89D-D18B152FC9E0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200" dirty="0"/>
            <a:t>Top Videos by Number of Comments</a:t>
          </a:r>
        </a:p>
      </dgm:t>
    </dgm:pt>
    <dgm:pt modelId="{3F414FBC-ED5B-E347-93E7-159BF51B4380}" type="parTrans" cxnId="{C17A22F5-978C-AE4B-B633-966D054B41CE}">
      <dgm:prSet/>
      <dgm:spPr/>
      <dgm:t>
        <a:bodyPr/>
        <a:lstStyle/>
        <a:p>
          <a:endParaRPr lang="en-US"/>
        </a:p>
      </dgm:t>
    </dgm:pt>
    <dgm:pt modelId="{33048568-4FB7-DA49-BEF5-4088199A0871}" type="sibTrans" cxnId="{C17A22F5-978C-AE4B-B633-966D054B41CE}">
      <dgm:prSet/>
      <dgm:spPr/>
      <dgm:t>
        <a:bodyPr/>
        <a:lstStyle/>
        <a:p>
          <a:endParaRPr lang="en-US"/>
        </a:p>
      </dgm:t>
    </dgm:pt>
    <dgm:pt modelId="{4A89546C-04E9-3849-9304-9FEB7E510A17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Top Categories by Number of Views</a:t>
          </a:r>
        </a:p>
      </dgm:t>
    </dgm:pt>
    <dgm:pt modelId="{E8EECFE6-0472-2B45-94D1-8C8DE877E9D6}" type="parTrans" cxnId="{22A47EB2-0D51-9D4B-9766-37958EB14961}">
      <dgm:prSet/>
      <dgm:spPr/>
      <dgm:t>
        <a:bodyPr/>
        <a:lstStyle/>
        <a:p>
          <a:endParaRPr lang="en-US"/>
        </a:p>
      </dgm:t>
    </dgm:pt>
    <dgm:pt modelId="{91EE9B1C-9371-7641-9C61-DD4FA5DF4C65}" type="sibTrans" cxnId="{22A47EB2-0D51-9D4B-9766-37958EB14961}">
      <dgm:prSet/>
      <dgm:spPr/>
      <dgm:t>
        <a:bodyPr/>
        <a:lstStyle/>
        <a:p>
          <a:endParaRPr lang="en-US"/>
        </a:p>
      </dgm:t>
    </dgm:pt>
    <dgm:pt modelId="{949C4201-EFDA-A54B-A84C-CEBCCFCA2F2B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Top Users by Number of Uploads</a:t>
          </a:r>
        </a:p>
      </dgm:t>
    </dgm:pt>
    <dgm:pt modelId="{2FC1A976-6B7D-914D-84C5-4EB9F8F32CD5}" type="parTrans" cxnId="{EAD50BB7-2D28-0541-B030-1217F9493582}">
      <dgm:prSet/>
      <dgm:spPr/>
      <dgm:t>
        <a:bodyPr/>
        <a:lstStyle/>
        <a:p>
          <a:endParaRPr lang="en-US"/>
        </a:p>
      </dgm:t>
    </dgm:pt>
    <dgm:pt modelId="{231016A8-C593-DE45-B009-FBFC09D836F3}" type="sibTrans" cxnId="{EAD50BB7-2D28-0541-B030-1217F9493582}">
      <dgm:prSet/>
      <dgm:spPr/>
      <dgm:t>
        <a:bodyPr/>
        <a:lstStyle/>
        <a:p>
          <a:endParaRPr lang="en-US"/>
        </a:p>
      </dgm:t>
    </dgm:pt>
    <dgm:pt modelId="{2224ADB0-4C3B-4CDC-B6B1-DFC69E6B4DAE}" type="pres">
      <dgm:prSet presAssocID="{A6F0845D-D6A9-8148-8E59-D1F30A80D03A}" presName="root" presStyleCnt="0">
        <dgm:presLayoutVars>
          <dgm:dir/>
          <dgm:resizeHandles val="exact"/>
        </dgm:presLayoutVars>
      </dgm:prSet>
      <dgm:spPr/>
    </dgm:pt>
    <dgm:pt modelId="{EEDB4EF6-0CDD-4C9A-A851-DB430B611D76}" type="pres">
      <dgm:prSet presAssocID="{563D8F6F-028B-5C49-BB10-1B7F61F17F6F}" presName="compNode" presStyleCnt="0"/>
      <dgm:spPr/>
    </dgm:pt>
    <dgm:pt modelId="{8C2CBF2C-6640-4DF5-9ED3-492336EA02A1}" type="pres">
      <dgm:prSet presAssocID="{563D8F6F-028B-5C49-BB10-1B7F61F17F6F}" presName="iconBgRect" presStyleLbl="bgShp" presStyleIdx="0" presStyleCnt="6"/>
      <dgm:spPr/>
    </dgm:pt>
    <dgm:pt modelId="{506470B8-84B2-4744-A368-A1185E1FE04B}" type="pres">
      <dgm:prSet presAssocID="{563D8F6F-028B-5C49-BB10-1B7F61F17F6F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0A682D21-94F3-445B-AC33-87F79E9103C4}" type="pres">
      <dgm:prSet presAssocID="{563D8F6F-028B-5C49-BB10-1B7F61F17F6F}" presName="spaceRect" presStyleCnt="0"/>
      <dgm:spPr/>
    </dgm:pt>
    <dgm:pt modelId="{3D79C670-654A-4F64-A962-B8FAA5639CB9}" type="pres">
      <dgm:prSet presAssocID="{563D8F6F-028B-5C49-BB10-1B7F61F17F6F}" presName="textRect" presStyleLbl="revTx" presStyleIdx="0" presStyleCnt="6">
        <dgm:presLayoutVars>
          <dgm:chMax val="1"/>
          <dgm:chPref val="1"/>
        </dgm:presLayoutVars>
      </dgm:prSet>
      <dgm:spPr/>
    </dgm:pt>
    <dgm:pt modelId="{4A7A4EFA-1231-4544-AD0A-20C6428EF1C7}" type="pres">
      <dgm:prSet presAssocID="{3CDBD592-F5BD-3740-8B61-1BEC9A3BA882}" presName="sibTrans" presStyleCnt="0"/>
      <dgm:spPr/>
    </dgm:pt>
    <dgm:pt modelId="{31C98077-4E03-4D20-8424-E337433DD93D}" type="pres">
      <dgm:prSet presAssocID="{3DC81A7B-A6CB-A047-8930-6B869E18B9BF}" presName="compNode" presStyleCnt="0"/>
      <dgm:spPr/>
    </dgm:pt>
    <dgm:pt modelId="{6BB625D8-61BF-4298-B00A-F8F6977ECBC9}" type="pres">
      <dgm:prSet presAssocID="{3DC81A7B-A6CB-A047-8930-6B869E18B9BF}" presName="iconBgRect" presStyleLbl="bgShp" presStyleIdx="1" presStyleCnt="6"/>
      <dgm:spPr/>
    </dgm:pt>
    <dgm:pt modelId="{76C0142C-0E21-4AED-8CB5-AA4200691D1C}" type="pres">
      <dgm:prSet presAssocID="{3DC81A7B-A6CB-A047-8930-6B869E18B9BF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m strip"/>
        </a:ext>
      </dgm:extLst>
    </dgm:pt>
    <dgm:pt modelId="{032ACA70-0671-4B67-9E2D-68C09D0DE481}" type="pres">
      <dgm:prSet presAssocID="{3DC81A7B-A6CB-A047-8930-6B869E18B9BF}" presName="spaceRect" presStyleCnt="0"/>
      <dgm:spPr/>
    </dgm:pt>
    <dgm:pt modelId="{FDFA7C87-A8B3-4016-A4A7-92F17C992F49}" type="pres">
      <dgm:prSet presAssocID="{3DC81A7B-A6CB-A047-8930-6B869E18B9BF}" presName="textRect" presStyleLbl="revTx" presStyleIdx="1" presStyleCnt="6">
        <dgm:presLayoutVars>
          <dgm:chMax val="1"/>
          <dgm:chPref val="1"/>
        </dgm:presLayoutVars>
      </dgm:prSet>
      <dgm:spPr/>
    </dgm:pt>
    <dgm:pt modelId="{E0E26D06-0315-4F27-A08D-BE658D65C1AE}" type="pres">
      <dgm:prSet presAssocID="{2A486D9E-FC11-DD4B-8194-ECD09A2E98AC}" presName="sibTrans" presStyleCnt="0"/>
      <dgm:spPr/>
    </dgm:pt>
    <dgm:pt modelId="{F0E0A6DE-0408-4F94-AE7F-E9A20FD72FD2}" type="pres">
      <dgm:prSet presAssocID="{4A89546C-04E9-3849-9304-9FEB7E510A17}" presName="compNode" presStyleCnt="0"/>
      <dgm:spPr/>
    </dgm:pt>
    <dgm:pt modelId="{583134FC-26E8-44D9-B357-7565E505C62A}" type="pres">
      <dgm:prSet presAssocID="{4A89546C-04E9-3849-9304-9FEB7E510A17}" presName="iconBgRect" presStyleLbl="bgShp" presStyleIdx="2" presStyleCnt="6"/>
      <dgm:spPr/>
    </dgm:pt>
    <dgm:pt modelId="{1EED2F6E-4ED2-4E0F-9958-C05F17EE125D}" type="pres">
      <dgm:prSet presAssocID="{4A89546C-04E9-3849-9304-9FEB7E510A17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5E1441BB-0F11-4B3C-BDA6-CE17CC9B4B8C}" type="pres">
      <dgm:prSet presAssocID="{4A89546C-04E9-3849-9304-9FEB7E510A17}" presName="spaceRect" presStyleCnt="0"/>
      <dgm:spPr/>
    </dgm:pt>
    <dgm:pt modelId="{E62CC7E9-5618-4C7B-A88D-512F2675DBE8}" type="pres">
      <dgm:prSet presAssocID="{4A89546C-04E9-3849-9304-9FEB7E510A17}" presName="textRect" presStyleLbl="revTx" presStyleIdx="2" presStyleCnt="6">
        <dgm:presLayoutVars>
          <dgm:chMax val="1"/>
          <dgm:chPref val="1"/>
        </dgm:presLayoutVars>
      </dgm:prSet>
      <dgm:spPr/>
    </dgm:pt>
    <dgm:pt modelId="{14267D8F-F936-46A0-B9BE-1A7EFEDA83FF}" type="pres">
      <dgm:prSet presAssocID="{91EE9B1C-9371-7641-9C61-DD4FA5DF4C65}" presName="sibTrans" presStyleCnt="0"/>
      <dgm:spPr/>
    </dgm:pt>
    <dgm:pt modelId="{70DB503F-2DBC-4C62-B638-CA153A9B53C6}" type="pres">
      <dgm:prSet presAssocID="{062D8653-F39F-DD45-B7ED-A98EB79235DB}" presName="compNode" presStyleCnt="0"/>
      <dgm:spPr/>
    </dgm:pt>
    <dgm:pt modelId="{9807A3E1-FA5B-45F7-A670-461BE32EA08F}" type="pres">
      <dgm:prSet presAssocID="{062D8653-F39F-DD45-B7ED-A98EB79235DB}" presName="iconBgRect" presStyleLbl="bgShp" presStyleIdx="3" presStyleCnt="6"/>
      <dgm:spPr/>
    </dgm:pt>
    <dgm:pt modelId="{C86EEDF5-740A-4F54-A99A-789A84674095}" type="pres">
      <dgm:prSet presAssocID="{062D8653-F39F-DD45-B7ED-A98EB79235DB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r"/>
        </a:ext>
      </dgm:extLst>
    </dgm:pt>
    <dgm:pt modelId="{5D94FF3A-6E7A-4C0A-BE22-424E8B3A0F6E}" type="pres">
      <dgm:prSet presAssocID="{062D8653-F39F-DD45-B7ED-A98EB79235DB}" presName="spaceRect" presStyleCnt="0"/>
      <dgm:spPr/>
    </dgm:pt>
    <dgm:pt modelId="{83598A4A-547D-4391-A3F6-EB7A3F9E45FC}" type="pres">
      <dgm:prSet presAssocID="{062D8653-F39F-DD45-B7ED-A98EB79235DB}" presName="textRect" presStyleLbl="revTx" presStyleIdx="3" presStyleCnt="6">
        <dgm:presLayoutVars>
          <dgm:chMax val="1"/>
          <dgm:chPref val="1"/>
        </dgm:presLayoutVars>
      </dgm:prSet>
      <dgm:spPr/>
    </dgm:pt>
    <dgm:pt modelId="{A519F5F6-4908-4891-A3D2-C156814F5130}" type="pres">
      <dgm:prSet presAssocID="{892F725B-DC20-4D46-8C6D-7588D7ABE7F0}" presName="sibTrans" presStyleCnt="0"/>
      <dgm:spPr/>
    </dgm:pt>
    <dgm:pt modelId="{C7514CCD-B9E4-47A9-A772-B407AD966DCD}" type="pres">
      <dgm:prSet presAssocID="{94266539-E7CD-2742-B89D-D18B152FC9E0}" presName="compNode" presStyleCnt="0"/>
      <dgm:spPr/>
    </dgm:pt>
    <dgm:pt modelId="{D087E1C0-9A7D-4FE0-B73F-521271E52FF9}" type="pres">
      <dgm:prSet presAssocID="{94266539-E7CD-2742-B89D-D18B152FC9E0}" presName="iconBgRect" presStyleLbl="bgShp" presStyleIdx="4" presStyleCnt="6"/>
      <dgm:spPr/>
    </dgm:pt>
    <dgm:pt modelId="{1E1C1246-C331-462D-A533-101557D118D9}" type="pres">
      <dgm:prSet presAssocID="{94266539-E7CD-2742-B89D-D18B152FC9E0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D36387C7-20D7-4A8B-AFF5-D7FF9094D8DC}" type="pres">
      <dgm:prSet presAssocID="{94266539-E7CD-2742-B89D-D18B152FC9E0}" presName="spaceRect" presStyleCnt="0"/>
      <dgm:spPr/>
    </dgm:pt>
    <dgm:pt modelId="{99C0A610-7301-43B8-9CD8-00671599F587}" type="pres">
      <dgm:prSet presAssocID="{94266539-E7CD-2742-B89D-D18B152FC9E0}" presName="textRect" presStyleLbl="revTx" presStyleIdx="4" presStyleCnt="6">
        <dgm:presLayoutVars>
          <dgm:chMax val="1"/>
          <dgm:chPref val="1"/>
        </dgm:presLayoutVars>
      </dgm:prSet>
      <dgm:spPr/>
    </dgm:pt>
    <dgm:pt modelId="{B824C2A1-F8F4-4B20-AA14-BBF68A73786C}" type="pres">
      <dgm:prSet presAssocID="{33048568-4FB7-DA49-BEF5-4088199A0871}" presName="sibTrans" presStyleCnt="0"/>
      <dgm:spPr/>
    </dgm:pt>
    <dgm:pt modelId="{76B437DB-F8BE-4BFF-822A-C1FD29E8AB9B}" type="pres">
      <dgm:prSet presAssocID="{949C4201-EFDA-A54B-A84C-CEBCCFCA2F2B}" presName="compNode" presStyleCnt="0"/>
      <dgm:spPr/>
    </dgm:pt>
    <dgm:pt modelId="{A5438AA0-287B-4E05-B71A-638027B7D4F9}" type="pres">
      <dgm:prSet presAssocID="{949C4201-EFDA-A54B-A84C-CEBCCFCA2F2B}" presName="iconBgRect" presStyleLbl="bgShp" presStyleIdx="5" presStyleCnt="6"/>
      <dgm:spPr/>
    </dgm:pt>
    <dgm:pt modelId="{2A0307DE-029E-4B84-BF74-57680757BAEB}" type="pres">
      <dgm:prSet presAssocID="{949C4201-EFDA-A54B-A84C-CEBCCFCA2F2B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DB9666A1-6526-4650-8292-B6A428B34D46}" type="pres">
      <dgm:prSet presAssocID="{949C4201-EFDA-A54B-A84C-CEBCCFCA2F2B}" presName="spaceRect" presStyleCnt="0"/>
      <dgm:spPr/>
    </dgm:pt>
    <dgm:pt modelId="{C3E15BAD-6601-4950-BEC5-9C5E9A4A695A}" type="pres">
      <dgm:prSet presAssocID="{949C4201-EFDA-A54B-A84C-CEBCCFCA2F2B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DBD56022-3A5B-6347-8AD6-F2D4D5DB969B}" type="presOf" srcId="{949C4201-EFDA-A54B-A84C-CEBCCFCA2F2B}" destId="{C3E15BAD-6601-4950-BEC5-9C5E9A4A695A}" srcOrd="0" destOrd="0" presId="urn:microsoft.com/office/officeart/2018/5/layout/IconCircleLabelList"/>
    <dgm:cxn modelId="{04ED6345-121B-194B-A168-9701386DB5D2}" type="presOf" srcId="{4A89546C-04E9-3849-9304-9FEB7E510A17}" destId="{E62CC7E9-5618-4C7B-A88D-512F2675DBE8}" srcOrd="0" destOrd="0" presId="urn:microsoft.com/office/officeart/2018/5/layout/IconCircleLabelList"/>
    <dgm:cxn modelId="{3EA47F45-2422-B347-B6DA-377ED1DF4C06}" type="presOf" srcId="{563D8F6F-028B-5C49-BB10-1B7F61F17F6F}" destId="{3D79C670-654A-4F64-A962-B8FAA5639CB9}" srcOrd="0" destOrd="0" presId="urn:microsoft.com/office/officeart/2018/5/layout/IconCircleLabelList"/>
    <dgm:cxn modelId="{53029A6A-4044-5A44-A767-2151DAA0C716}" srcId="{A6F0845D-D6A9-8148-8E59-D1F30A80D03A}" destId="{563D8F6F-028B-5C49-BB10-1B7F61F17F6F}" srcOrd="0" destOrd="0" parTransId="{D98378AF-D14D-BA41-BAFA-25DC905A3C6A}" sibTransId="{3CDBD592-F5BD-3740-8B61-1BEC9A3BA882}"/>
    <dgm:cxn modelId="{6866268E-A9FC-A44A-9479-5B57B3416642}" type="presOf" srcId="{94266539-E7CD-2742-B89D-D18B152FC9E0}" destId="{99C0A610-7301-43B8-9CD8-00671599F587}" srcOrd="0" destOrd="0" presId="urn:microsoft.com/office/officeart/2018/5/layout/IconCircleLabelList"/>
    <dgm:cxn modelId="{48F9D4AD-73CB-5D42-B0FF-4DE73E815CD2}" type="presOf" srcId="{3DC81A7B-A6CB-A047-8930-6B869E18B9BF}" destId="{FDFA7C87-A8B3-4016-A4A7-92F17C992F49}" srcOrd="0" destOrd="0" presId="urn:microsoft.com/office/officeart/2018/5/layout/IconCircleLabelList"/>
    <dgm:cxn modelId="{22A47EB2-0D51-9D4B-9766-37958EB14961}" srcId="{A6F0845D-D6A9-8148-8E59-D1F30A80D03A}" destId="{4A89546C-04E9-3849-9304-9FEB7E510A17}" srcOrd="2" destOrd="0" parTransId="{E8EECFE6-0472-2B45-94D1-8C8DE877E9D6}" sibTransId="{91EE9B1C-9371-7641-9C61-DD4FA5DF4C65}"/>
    <dgm:cxn modelId="{EAD50BB7-2D28-0541-B030-1217F9493582}" srcId="{A6F0845D-D6A9-8148-8E59-D1F30A80D03A}" destId="{949C4201-EFDA-A54B-A84C-CEBCCFCA2F2B}" srcOrd="5" destOrd="0" parTransId="{2FC1A976-6B7D-914D-84C5-4EB9F8F32CD5}" sibTransId="{231016A8-C593-DE45-B009-FBFC09D836F3}"/>
    <dgm:cxn modelId="{153199CA-6623-E548-A296-135249F2E64B}" srcId="{A6F0845D-D6A9-8148-8E59-D1F30A80D03A}" destId="{3DC81A7B-A6CB-A047-8930-6B869E18B9BF}" srcOrd="1" destOrd="0" parTransId="{178FEF9F-281C-374C-92EC-308EBB1C4FA9}" sibTransId="{2A486D9E-FC11-DD4B-8194-ECD09A2E98AC}"/>
    <dgm:cxn modelId="{EE17E3D6-3835-1045-9923-26588F84CB70}" type="presOf" srcId="{062D8653-F39F-DD45-B7ED-A98EB79235DB}" destId="{83598A4A-547D-4391-A3F6-EB7A3F9E45FC}" srcOrd="0" destOrd="0" presId="urn:microsoft.com/office/officeart/2018/5/layout/IconCircleLabelList"/>
    <dgm:cxn modelId="{7CA088E7-C769-2345-B3A3-A760FDEEEA50}" srcId="{A6F0845D-D6A9-8148-8E59-D1F30A80D03A}" destId="{062D8653-F39F-DD45-B7ED-A98EB79235DB}" srcOrd="3" destOrd="0" parTransId="{39BFB185-E22A-1D4F-8224-A6BD26425395}" sibTransId="{892F725B-DC20-4D46-8C6D-7588D7ABE7F0}"/>
    <dgm:cxn modelId="{D046C9EE-D03D-4A46-9DA2-0D53016BE418}" type="presOf" srcId="{A6F0845D-D6A9-8148-8E59-D1F30A80D03A}" destId="{2224ADB0-4C3B-4CDC-B6B1-DFC69E6B4DAE}" srcOrd="0" destOrd="0" presId="urn:microsoft.com/office/officeart/2018/5/layout/IconCircleLabelList"/>
    <dgm:cxn modelId="{C17A22F5-978C-AE4B-B633-966D054B41CE}" srcId="{A6F0845D-D6A9-8148-8E59-D1F30A80D03A}" destId="{94266539-E7CD-2742-B89D-D18B152FC9E0}" srcOrd="4" destOrd="0" parTransId="{3F414FBC-ED5B-E347-93E7-159BF51B4380}" sibTransId="{33048568-4FB7-DA49-BEF5-4088199A0871}"/>
    <dgm:cxn modelId="{2E3454AC-63C7-0245-AB30-4A0D9D499F44}" type="presParOf" srcId="{2224ADB0-4C3B-4CDC-B6B1-DFC69E6B4DAE}" destId="{EEDB4EF6-0CDD-4C9A-A851-DB430B611D76}" srcOrd="0" destOrd="0" presId="urn:microsoft.com/office/officeart/2018/5/layout/IconCircleLabelList"/>
    <dgm:cxn modelId="{8942CE83-9C22-334D-993F-FEB87359045F}" type="presParOf" srcId="{EEDB4EF6-0CDD-4C9A-A851-DB430B611D76}" destId="{8C2CBF2C-6640-4DF5-9ED3-492336EA02A1}" srcOrd="0" destOrd="0" presId="urn:microsoft.com/office/officeart/2018/5/layout/IconCircleLabelList"/>
    <dgm:cxn modelId="{6494B450-B0B9-2F4E-953C-0B0AB95148C6}" type="presParOf" srcId="{EEDB4EF6-0CDD-4C9A-A851-DB430B611D76}" destId="{506470B8-84B2-4744-A368-A1185E1FE04B}" srcOrd="1" destOrd="0" presId="urn:microsoft.com/office/officeart/2018/5/layout/IconCircleLabelList"/>
    <dgm:cxn modelId="{65EA0F07-F7FB-9F49-A9C8-6FABCD009CE6}" type="presParOf" srcId="{EEDB4EF6-0CDD-4C9A-A851-DB430B611D76}" destId="{0A682D21-94F3-445B-AC33-87F79E9103C4}" srcOrd="2" destOrd="0" presId="urn:microsoft.com/office/officeart/2018/5/layout/IconCircleLabelList"/>
    <dgm:cxn modelId="{D90678C7-6F07-DF48-966E-68EA075D24C4}" type="presParOf" srcId="{EEDB4EF6-0CDD-4C9A-A851-DB430B611D76}" destId="{3D79C670-654A-4F64-A962-B8FAA5639CB9}" srcOrd="3" destOrd="0" presId="urn:microsoft.com/office/officeart/2018/5/layout/IconCircleLabelList"/>
    <dgm:cxn modelId="{CD3184A7-9A59-F549-9605-F76E21BB6A2B}" type="presParOf" srcId="{2224ADB0-4C3B-4CDC-B6B1-DFC69E6B4DAE}" destId="{4A7A4EFA-1231-4544-AD0A-20C6428EF1C7}" srcOrd="1" destOrd="0" presId="urn:microsoft.com/office/officeart/2018/5/layout/IconCircleLabelList"/>
    <dgm:cxn modelId="{111C0EB2-8430-9747-B56F-999A016590B4}" type="presParOf" srcId="{2224ADB0-4C3B-4CDC-B6B1-DFC69E6B4DAE}" destId="{31C98077-4E03-4D20-8424-E337433DD93D}" srcOrd="2" destOrd="0" presId="urn:microsoft.com/office/officeart/2018/5/layout/IconCircleLabelList"/>
    <dgm:cxn modelId="{82F5FF59-DFF6-2E4D-9D61-88D53F0A17E3}" type="presParOf" srcId="{31C98077-4E03-4D20-8424-E337433DD93D}" destId="{6BB625D8-61BF-4298-B00A-F8F6977ECBC9}" srcOrd="0" destOrd="0" presId="urn:microsoft.com/office/officeart/2018/5/layout/IconCircleLabelList"/>
    <dgm:cxn modelId="{BD69DF84-78C9-F244-85CE-E8B3889F6041}" type="presParOf" srcId="{31C98077-4E03-4D20-8424-E337433DD93D}" destId="{76C0142C-0E21-4AED-8CB5-AA4200691D1C}" srcOrd="1" destOrd="0" presId="urn:microsoft.com/office/officeart/2018/5/layout/IconCircleLabelList"/>
    <dgm:cxn modelId="{178B5F9A-D669-A946-ABB1-72B39FC61C04}" type="presParOf" srcId="{31C98077-4E03-4D20-8424-E337433DD93D}" destId="{032ACA70-0671-4B67-9E2D-68C09D0DE481}" srcOrd="2" destOrd="0" presId="urn:microsoft.com/office/officeart/2018/5/layout/IconCircleLabelList"/>
    <dgm:cxn modelId="{A63B267A-ED41-D44A-A2FD-547ED2DE414C}" type="presParOf" srcId="{31C98077-4E03-4D20-8424-E337433DD93D}" destId="{FDFA7C87-A8B3-4016-A4A7-92F17C992F49}" srcOrd="3" destOrd="0" presId="urn:microsoft.com/office/officeart/2018/5/layout/IconCircleLabelList"/>
    <dgm:cxn modelId="{16A3573D-34D5-0D49-8E54-20FD80ED6834}" type="presParOf" srcId="{2224ADB0-4C3B-4CDC-B6B1-DFC69E6B4DAE}" destId="{E0E26D06-0315-4F27-A08D-BE658D65C1AE}" srcOrd="3" destOrd="0" presId="urn:microsoft.com/office/officeart/2018/5/layout/IconCircleLabelList"/>
    <dgm:cxn modelId="{759DB1F5-B372-D44B-B2DF-94FE5292FAD3}" type="presParOf" srcId="{2224ADB0-4C3B-4CDC-B6B1-DFC69E6B4DAE}" destId="{F0E0A6DE-0408-4F94-AE7F-E9A20FD72FD2}" srcOrd="4" destOrd="0" presId="urn:microsoft.com/office/officeart/2018/5/layout/IconCircleLabelList"/>
    <dgm:cxn modelId="{CBAF25F3-3A1A-3148-889B-DC2FB0F17F04}" type="presParOf" srcId="{F0E0A6DE-0408-4F94-AE7F-E9A20FD72FD2}" destId="{583134FC-26E8-44D9-B357-7565E505C62A}" srcOrd="0" destOrd="0" presId="urn:microsoft.com/office/officeart/2018/5/layout/IconCircleLabelList"/>
    <dgm:cxn modelId="{909B598B-51D8-1D45-BD4F-7C7CBBE40401}" type="presParOf" srcId="{F0E0A6DE-0408-4F94-AE7F-E9A20FD72FD2}" destId="{1EED2F6E-4ED2-4E0F-9958-C05F17EE125D}" srcOrd="1" destOrd="0" presId="urn:microsoft.com/office/officeart/2018/5/layout/IconCircleLabelList"/>
    <dgm:cxn modelId="{9BDDA250-FC65-D746-8776-F3732F10311A}" type="presParOf" srcId="{F0E0A6DE-0408-4F94-AE7F-E9A20FD72FD2}" destId="{5E1441BB-0F11-4B3C-BDA6-CE17CC9B4B8C}" srcOrd="2" destOrd="0" presId="urn:microsoft.com/office/officeart/2018/5/layout/IconCircleLabelList"/>
    <dgm:cxn modelId="{7DC99737-C459-814A-8506-131AA5F926A4}" type="presParOf" srcId="{F0E0A6DE-0408-4F94-AE7F-E9A20FD72FD2}" destId="{E62CC7E9-5618-4C7B-A88D-512F2675DBE8}" srcOrd="3" destOrd="0" presId="urn:microsoft.com/office/officeart/2018/5/layout/IconCircleLabelList"/>
    <dgm:cxn modelId="{9CF95347-CB4F-7A41-AA1D-A9C4A8C72125}" type="presParOf" srcId="{2224ADB0-4C3B-4CDC-B6B1-DFC69E6B4DAE}" destId="{14267D8F-F936-46A0-B9BE-1A7EFEDA83FF}" srcOrd="5" destOrd="0" presId="urn:microsoft.com/office/officeart/2018/5/layout/IconCircleLabelList"/>
    <dgm:cxn modelId="{3B54D933-FE02-104F-B0E1-19DEC9663649}" type="presParOf" srcId="{2224ADB0-4C3B-4CDC-B6B1-DFC69E6B4DAE}" destId="{70DB503F-2DBC-4C62-B638-CA153A9B53C6}" srcOrd="6" destOrd="0" presId="urn:microsoft.com/office/officeart/2018/5/layout/IconCircleLabelList"/>
    <dgm:cxn modelId="{C1500A48-9285-9145-BFF9-E18333EDB0EC}" type="presParOf" srcId="{70DB503F-2DBC-4C62-B638-CA153A9B53C6}" destId="{9807A3E1-FA5B-45F7-A670-461BE32EA08F}" srcOrd="0" destOrd="0" presId="urn:microsoft.com/office/officeart/2018/5/layout/IconCircleLabelList"/>
    <dgm:cxn modelId="{B29011BD-8756-744F-ACD2-1952F3B5733E}" type="presParOf" srcId="{70DB503F-2DBC-4C62-B638-CA153A9B53C6}" destId="{C86EEDF5-740A-4F54-A99A-789A84674095}" srcOrd="1" destOrd="0" presId="urn:microsoft.com/office/officeart/2018/5/layout/IconCircleLabelList"/>
    <dgm:cxn modelId="{7F48A25E-4D9F-B84A-B239-F591FEB3C3BD}" type="presParOf" srcId="{70DB503F-2DBC-4C62-B638-CA153A9B53C6}" destId="{5D94FF3A-6E7A-4C0A-BE22-424E8B3A0F6E}" srcOrd="2" destOrd="0" presId="urn:microsoft.com/office/officeart/2018/5/layout/IconCircleLabelList"/>
    <dgm:cxn modelId="{3F5C05F6-CD30-E349-9F07-37E7FBB1D163}" type="presParOf" srcId="{70DB503F-2DBC-4C62-B638-CA153A9B53C6}" destId="{83598A4A-547D-4391-A3F6-EB7A3F9E45FC}" srcOrd="3" destOrd="0" presId="urn:microsoft.com/office/officeart/2018/5/layout/IconCircleLabelList"/>
    <dgm:cxn modelId="{9B3D943D-737F-8040-8149-6ED2269BF2D4}" type="presParOf" srcId="{2224ADB0-4C3B-4CDC-B6B1-DFC69E6B4DAE}" destId="{A519F5F6-4908-4891-A3D2-C156814F5130}" srcOrd="7" destOrd="0" presId="urn:microsoft.com/office/officeart/2018/5/layout/IconCircleLabelList"/>
    <dgm:cxn modelId="{73DC56B9-8C6F-4C4F-9B1D-3B3C1D6BC900}" type="presParOf" srcId="{2224ADB0-4C3B-4CDC-B6B1-DFC69E6B4DAE}" destId="{C7514CCD-B9E4-47A9-A772-B407AD966DCD}" srcOrd="8" destOrd="0" presId="urn:microsoft.com/office/officeart/2018/5/layout/IconCircleLabelList"/>
    <dgm:cxn modelId="{668A8672-3F05-DD40-923D-920137C890AC}" type="presParOf" srcId="{C7514CCD-B9E4-47A9-A772-B407AD966DCD}" destId="{D087E1C0-9A7D-4FE0-B73F-521271E52FF9}" srcOrd="0" destOrd="0" presId="urn:microsoft.com/office/officeart/2018/5/layout/IconCircleLabelList"/>
    <dgm:cxn modelId="{017016B8-8865-CA42-A4D3-2F05403A1DD9}" type="presParOf" srcId="{C7514CCD-B9E4-47A9-A772-B407AD966DCD}" destId="{1E1C1246-C331-462D-A533-101557D118D9}" srcOrd="1" destOrd="0" presId="urn:microsoft.com/office/officeart/2018/5/layout/IconCircleLabelList"/>
    <dgm:cxn modelId="{F52A4A92-92D5-634D-9245-AA448B8D9EAB}" type="presParOf" srcId="{C7514CCD-B9E4-47A9-A772-B407AD966DCD}" destId="{D36387C7-20D7-4A8B-AFF5-D7FF9094D8DC}" srcOrd="2" destOrd="0" presId="urn:microsoft.com/office/officeart/2018/5/layout/IconCircleLabelList"/>
    <dgm:cxn modelId="{800EE80C-207F-AC41-BBE8-AE29BD56CEEA}" type="presParOf" srcId="{C7514CCD-B9E4-47A9-A772-B407AD966DCD}" destId="{99C0A610-7301-43B8-9CD8-00671599F587}" srcOrd="3" destOrd="0" presId="urn:microsoft.com/office/officeart/2018/5/layout/IconCircleLabelList"/>
    <dgm:cxn modelId="{BDBCE19F-1954-C84D-B886-C714DC959A18}" type="presParOf" srcId="{2224ADB0-4C3B-4CDC-B6B1-DFC69E6B4DAE}" destId="{B824C2A1-F8F4-4B20-AA14-BBF68A73786C}" srcOrd="9" destOrd="0" presId="urn:microsoft.com/office/officeart/2018/5/layout/IconCircleLabelList"/>
    <dgm:cxn modelId="{29BE920F-3109-8740-8973-61322FF09D01}" type="presParOf" srcId="{2224ADB0-4C3B-4CDC-B6B1-DFC69E6B4DAE}" destId="{76B437DB-F8BE-4BFF-822A-C1FD29E8AB9B}" srcOrd="10" destOrd="0" presId="urn:microsoft.com/office/officeart/2018/5/layout/IconCircleLabelList"/>
    <dgm:cxn modelId="{009984E9-C54E-AD47-9B77-4ED1D025D757}" type="presParOf" srcId="{76B437DB-F8BE-4BFF-822A-C1FD29E8AB9B}" destId="{A5438AA0-287B-4E05-B71A-638027B7D4F9}" srcOrd="0" destOrd="0" presId="urn:microsoft.com/office/officeart/2018/5/layout/IconCircleLabelList"/>
    <dgm:cxn modelId="{83EFBF35-7E1E-534B-997E-1E93A7BC5762}" type="presParOf" srcId="{76B437DB-F8BE-4BFF-822A-C1FD29E8AB9B}" destId="{2A0307DE-029E-4B84-BF74-57680757BAEB}" srcOrd="1" destOrd="0" presId="urn:microsoft.com/office/officeart/2018/5/layout/IconCircleLabelList"/>
    <dgm:cxn modelId="{8E99B953-438B-324A-A8C6-DC4C521E29DB}" type="presParOf" srcId="{76B437DB-F8BE-4BFF-822A-C1FD29E8AB9B}" destId="{DB9666A1-6526-4650-8292-B6A428B34D46}" srcOrd="2" destOrd="0" presId="urn:microsoft.com/office/officeart/2018/5/layout/IconCircleLabelList"/>
    <dgm:cxn modelId="{C3141F2F-98F2-2042-B1C3-6D69EF39EFC8}" type="presParOf" srcId="{76B437DB-F8BE-4BFF-822A-C1FD29E8AB9B}" destId="{C3E15BAD-6601-4950-BEC5-9C5E9A4A695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DBEEA9-EB83-4523-AC46-45E2C2081F7E}">
      <dsp:nvSpPr>
        <dsp:cNvPr id="0" name=""/>
        <dsp:cNvSpPr/>
      </dsp:nvSpPr>
      <dsp:spPr>
        <a:xfrm>
          <a:off x="218915" y="429945"/>
          <a:ext cx="913247" cy="91324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F7BD7B-714E-4366-A293-0A8C3F4A0724}">
      <dsp:nvSpPr>
        <dsp:cNvPr id="0" name=""/>
        <dsp:cNvSpPr/>
      </dsp:nvSpPr>
      <dsp:spPr>
        <a:xfrm>
          <a:off x="410697" y="621727"/>
          <a:ext cx="529683" cy="5296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A51F40-0E6D-4A08-A884-060216292083}">
      <dsp:nvSpPr>
        <dsp:cNvPr id="0" name=""/>
        <dsp:cNvSpPr/>
      </dsp:nvSpPr>
      <dsp:spPr>
        <a:xfrm>
          <a:off x="1327859" y="429945"/>
          <a:ext cx="2152655" cy="913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YouTube is the number one video sharing site on the internet.</a:t>
          </a:r>
        </a:p>
      </dsp:txBody>
      <dsp:txXfrm>
        <a:off x="1327859" y="429945"/>
        <a:ext cx="2152655" cy="913247"/>
      </dsp:txXfrm>
    </dsp:sp>
    <dsp:sp modelId="{FA4E8E41-0C34-49B6-A721-C32B4B483F0C}">
      <dsp:nvSpPr>
        <dsp:cNvPr id="0" name=""/>
        <dsp:cNvSpPr/>
      </dsp:nvSpPr>
      <dsp:spPr>
        <a:xfrm>
          <a:off x="3855599" y="429945"/>
          <a:ext cx="913247" cy="913247"/>
        </a:xfrm>
        <a:prstGeom prst="ellipse">
          <a:avLst/>
        </a:prstGeom>
        <a:solidFill>
          <a:schemeClr val="accent2">
            <a:hueOff val="-622030"/>
            <a:satOff val="-3291"/>
            <a:lumOff val="-12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5C4CDD-D8ED-4097-AFEB-954E278F97AC}">
      <dsp:nvSpPr>
        <dsp:cNvPr id="0" name=""/>
        <dsp:cNvSpPr/>
      </dsp:nvSpPr>
      <dsp:spPr>
        <a:xfrm>
          <a:off x="4047381" y="621727"/>
          <a:ext cx="529683" cy="5296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1D2C22-560A-4802-B3B6-BF745635731F}">
      <dsp:nvSpPr>
        <dsp:cNvPr id="0" name=""/>
        <dsp:cNvSpPr/>
      </dsp:nvSpPr>
      <dsp:spPr>
        <a:xfrm>
          <a:off x="4964543" y="429945"/>
          <a:ext cx="2152655" cy="913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Over 1 Billion unique visitors each month.</a:t>
          </a:r>
        </a:p>
      </dsp:txBody>
      <dsp:txXfrm>
        <a:off x="4964543" y="429945"/>
        <a:ext cx="2152655" cy="913247"/>
      </dsp:txXfrm>
    </dsp:sp>
    <dsp:sp modelId="{81805C83-55FD-4AFA-9545-325B50D99E09}">
      <dsp:nvSpPr>
        <dsp:cNvPr id="0" name=""/>
        <dsp:cNvSpPr/>
      </dsp:nvSpPr>
      <dsp:spPr>
        <a:xfrm>
          <a:off x="7492283" y="429945"/>
          <a:ext cx="913247" cy="913247"/>
        </a:xfrm>
        <a:prstGeom prst="ellipse">
          <a:avLst/>
        </a:prstGeom>
        <a:solidFill>
          <a:schemeClr val="accent2">
            <a:hueOff val="-1244059"/>
            <a:satOff val="-6581"/>
            <a:lumOff val="-251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9E6311-861E-415E-9F23-DC0A7844242B}">
      <dsp:nvSpPr>
        <dsp:cNvPr id="0" name=""/>
        <dsp:cNvSpPr/>
      </dsp:nvSpPr>
      <dsp:spPr>
        <a:xfrm>
          <a:off x="7684065" y="621727"/>
          <a:ext cx="529683" cy="5296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6FF505-DB74-4D25-89AA-65ED705290E7}">
      <dsp:nvSpPr>
        <dsp:cNvPr id="0" name=""/>
        <dsp:cNvSpPr/>
      </dsp:nvSpPr>
      <dsp:spPr>
        <a:xfrm>
          <a:off x="8601227" y="429945"/>
          <a:ext cx="2152655" cy="913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300 hours of videos uploaded every minute.</a:t>
          </a:r>
        </a:p>
      </dsp:txBody>
      <dsp:txXfrm>
        <a:off x="8601227" y="429945"/>
        <a:ext cx="2152655" cy="913247"/>
      </dsp:txXfrm>
    </dsp:sp>
    <dsp:sp modelId="{4FE410B2-1411-4F5E-8628-2DB6F3D693D1}">
      <dsp:nvSpPr>
        <dsp:cNvPr id="0" name=""/>
        <dsp:cNvSpPr/>
      </dsp:nvSpPr>
      <dsp:spPr>
        <a:xfrm>
          <a:off x="218915" y="2351436"/>
          <a:ext cx="913247" cy="913247"/>
        </a:xfrm>
        <a:prstGeom prst="ellipse">
          <a:avLst/>
        </a:prstGeom>
        <a:solidFill>
          <a:schemeClr val="accent2">
            <a:hueOff val="-1866089"/>
            <a:satOff val="-9872"/>
            <a:lumOff val="-376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569C65-A5A8-44FD-99E6-F58353BE57CC}">
      <dsp:nvSpPr>
        <dsp:cNvPr id="0" name=""/>
        <dsp:cNvSpPr/>
      </dsp:nvSpPr>
      <dsp:spPr>
        <a:xfrm>
          <a:off x="410697" y="2543218"/>
          <a:ext cx="529683" cy="52968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BA78E4-6E3A-48D8-BCCE-C70D63D32C81}">
      <dsp:nvSpPr>
        <dsp:cNvPr id="0" name=""/>
        <dsp:cNvSpPr/>
      </dsp:nvSpPr>
      <dsp:spPr>
        <a:xfrm>
          <a:off x="1327859" y="2351436"/>
          <a:ext cx="2152655" cy="913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Big audience means big data</a:t>
          </a:r>
        </a:p>
      </dsp:txBody>
      <dsp:txXfrm>
        <a:off x="1327859" y="2351436"/>
        <a:ext cx="2152655" cy="913247"/>
      </dsp:txXfrm>
    </dsp:sp>
    <dsp:sp modelId="{E76B8B4D-F85C-4E4C-9CBA-2268B3BA7EA7}">
      <dsp:nvSpPr>
        <dsp:cNvPr id="0" name=""/>
        <dsp:cNvSpPr/>
      </dsp:nvSpPr>
      <dsp:spPr>
        <a:xfrm>
          <a:off x="3855599" y="2351436"/>
          <a:ext cx="913247" cy="913247"/>
        </a:xfrm>
        <a:prstGeom prst="ellipse">
          <a:avLst/>
        </a:prstGeom>
        <a:solidFill>
          <a:schemeClr val="accent2">
            <a:hueOff val="-2488118"/>
            <a:satOff val="-13162"/>
            <a:lumOff val="-501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879763-A2C2-47D7-8277-8EBCD432DAA7}">
      <dsp:nvSpPr>
        <dsp:cNvPr id="0" name=""/>
        <dsp:cNvSpPr/>
      </dsp:nvSpPr>
      <dsp:spPr>
        <a:xfrm>
          <a:off x="4047381" y="2543218"/>
          <a:ext cx="529683" cy="52968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52D739-9901-4CDC-BD50-10F74FC40ADD}">
      <dsp:nvSpPr>
        <dsp:cNvPr id="0" name=""/>
        <dsp:cNvSpPr/>
      </dsp:nvSpPr>
      <dsp:spPr>
        <a:xfrm>
          <a:off x="4964543" y="2122832"/>
          <a:ext cx="2152655" cy="913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All</a:t>
          </a:r>
          <a:r>
            <a:rPr lang="en-US" sz="1800" kern="1200" baseline="0" dirty="0"/>
            <a:t> of this data is in unstructured format and can be analyzed with the help of Bigdata frameworks such as MR or Apache Spark</a:t>
          </a:r>
          <a:endParaRPr lang="en-US" sz="1800" kern="1200" dirty="0"/>
        </a:p>
      </dsp:txBody>
      <dsp:txXfrm>
        <a:off x="4964543" y="2122832"/>
        <a:ext cx="2152655" cy="913247"/>
      </dsp:txXfrm>
    </dsp:sp>
    <dsp:sp modelId="{ECB7FE3B-A7A5-4CE5-9021-C531936F3A26}">
      <dsp:nvSpPr>
        <dsp:cNvPr id="0" name=""/>
        <dsp:cNvSpPr/>
      </dsp:nvSpPr>
      <dsp:spPr>
        <a:xfrm>
          <a:off x="7492283" y="2351436"/>
          <a:ext cx="913247" cy="913247"/>
        </a:xfrm>
        <a:prstGeom prst="ellipse">
          <a:avLst/>
        </a:prstGeom>
        <a:solidFill>
          <a:schemeClr val="accent2">
            <a:hueOff val="-3110148"/>
            <a:satOff val="-16453"/>
            <a:lumOff val="-627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00536F-05CA-4C3A-A7E1-40FC1F593376}">
      <dsp:nvSpPr>
        <dsp:cNvPr id="0" name=""/>
        <dsp:cNvSpPr/>
      </dsp:nvSpPr>
      <dsp:spPr>
        <a:xfrm>
          <a:off x="7684065" y="2543218"/>
          <a:ext cx="529683" cy="52968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95FB2B-E561-4A8D-B057-939D1C52A473}">
      <dsp:nvSpPr>
        <dsp:cNvPr id="0" name=""/>
        <dsp:cNvSpPr/>
      </dsp:nvSpPr>
      <dsp:spPr>
        <a:xfrm>
          <a:off x="8601227" y="2026516"/>
          <a:ext cx="2152655" cy="15630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The PageRank algorithm can be applied to YouTube videos to determine the highest quality videos.</a:t>
          </a:r>
        </a:p>
      </dsp:txBody>
      <dsp:txXfrm>
        <a:off x="8601227" y="2026516"/>
        <a:ext cx="2152655" cy="15630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68CC53-C666-423F-84DA-4C16A2F71BEB}">
      <dsp:nvSpPr>
        <dsp:cNvPr id="0" name=""/>
        <dsp:cNvSpPr/>
      </dsp:nvSpPr>
      <dsp:spPr>
        <a:xfrm>
          <a:off x="653462" y="13989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FCA91E-6E05-4AA6-B243-F703BC15D88A}">
      <dsp:nvSpPr>
        <dsp:cNvPr id="0" name=""/>
        <dsp:cNvSpPr/>
      </dsp:nvSpPr>
      <dsp:spPr>
        <a:xfrm>
          <a:off x="1041025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9EBBAC-8798-42C1-BB6A-F818FCF53B9F}">
      <dsp:nvSpPr>
        <dsp:cNvPr id="0" name=""/>
        <dsp:cNvSpPr/>
      </dsp:nvSpPr>
      <dsp:spPr>
        <a:xfrm>
          <a:off x="72118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Analysis on the </a:t>
          </a:r>
          <a:r>
            <a:rPr lang="en-US" sz="1500" kern="1200" dirty="0" err="1"/>
            <a:t>Youtube</a:t>
          </a:r>
          <a:r>
            <a:rPr lang="en-US" sz="1500" kern="1200" dirty="0"/>
            <a:t> dataset is done using Apache spark .</a:t>
          </a:r>
        </a:p>
      </dsp:txBody>
      <dsp:txXfrm>
        <a:off x="72118" y="2524899"/>
        <a:ext cx="2981250" cy="720000"/>
      </dsp:txXfrm>
    </dsp:sp>
    <dsp:sp modelId="{C0018B51-616F-4E42-8AE6-EB23C36A1037}">
      <dsp:nvSpPr>
        <dsp:cNvPr id="0" name=""/>
        <dsp:cNvSpPr/>
      </dsp:nvSpPr>
      <dsp:spPr>
        <a:xfrm>
          <a:off x="4156431" y="13989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6100BF-D009-4966-895D-FD9192E81B69}">
      <dsp:nvSpPr>
        <dsp:cNvPr id="0" name=""/>
        <dsp:cNvSpPr/>
      </dsp:nvSpPr>
      <dsp:spPr>
        <a:xfrm>
          <a:off x="4543993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171F39-E2E1-4057-9E6F-84B067CA4A16}">
      <dsp:nvSpPr>
        <dsp:cNvPr id="0" name=""/>
        <dsp:cNvSpPr/>
      </dsp:nvSpPr>
      <dsp:spPr>
        <a:xfrm>
          <a:off x="3575087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Performed the data processing locally with the small subset of data.</a:t>
          </a:r>
        </a:p>
      </dsp:txBody>
      <dsp:txXfrm>
        <a:off x="3575087" y="2524899"/>
        <a:ext cx="2981250" cy="720000"/>
      </dsp:txXfrm>
    </dsp:sp>
    <dsp:sp modelId="{0D1F2A99-B564-964D-90E2-AC182F25EC1F}">
      <dsp:nvSpPr>
        <dsp:cNvPr id="0" name=""/>
        <dsp:cNvSpPr/>
      </dsp:nvSpPr>
      <dsp:spPr>
        <a:xfrm>
          <a:off x="7659400" y="13989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1C03DB-FE78-1246-A894-8E8A796CEC57}">
      <dsp:nvSpPr>
        <dsp:cNvPr id="0" name=""/>
        <dsp:cNvSpPr/>
      </dsp:nvSpPr>
      <dsp:spPr>
        <a:xfrm>
          <a:off x="8046962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5"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33CD94-F6E1-8844-991E-2DBF71B36DB1}">
      <dsp:nvSpPr>
        <dsp:cNvPr id="0" name=""/>
        <dsp:cNvSpPr/>
      </dsp:nvSpPr>
      <dsp:spPr>
        <a:xfrm>
          <a:off x="7078056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Perform similar implementation on Amazon's Elastic MapReduce (EMR) Platform.</a:t>
          </a:r>
        </a:p>
      </dsp:txBody>
      <dsp:txXfrm>
        <a:off x="7078056" y="2524899"/>
        <a:ext cx="2981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0BBF3B-84A4-E143-A2C0-2CBD7FA81CD9}">
      <dsp:nvSpPr>
        <dsp:cNvPr id="0" name=""/>
        <dsp:cNvSpPr/>
      </dsp:nvSpPr>
      <dsp:spPr>
        <a:xfrm>
          <a:off x="3462" y="473709"/>
          <a:ext cx="1874907" cy="112494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1: Video ID</a:t>
          </a:r>
        </a:p>
      </dsp:txBody>
      <dsp:txXfrm>
        <a:off x="3462" y="473709"/>
        <a:ext cx="1874907" cy="1124944"/>
      </dsp:txXfrm>
    </dsp:sp>
    <dsp:sp modelId="{70223598-A48D-C846-A701-ED5B1A6ECF46}">
      <dsp:nvSpPr>
        <dsp:cNvPr id="0" name=""/>
        <dsp:cNvSpPr/>
      </dsp:nvSpPr>
      <dsp:spPr>
        <a:xfrm>
          <a:off x="2065860" y="473709"/>
          <a:ext cx="1874907" cy="112494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2: Video Uploader (User)</a:t>
          </a:r>
        </a:p>
      </dsp:txBody>
      <dsp:txXfrm>
        <a:off x="2065860" y="473709"/>
        <a:ext cx="1874907" cy="1124944"/>
      </dsp:txXfrm>
    </dsp:sp>
    <dsp:sp modelId="{A0487853-7266-6B41-A93E-C19085B3EF9C}">
      <dsp:nvSpPr>
        <dsp:cNvPr id="0" name=""/>
        <dsp:cNvSpPr/>
      </dsp:nvSpPr>
      <dsp:spPr>
        <a:xfrm>
          <a:off x="4128258" y="473709"/>
          <a:ext cx="1874907" cy="112494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3: Upload Date (Number of days since creation of YouTube)</a:t>
          </a:r>
        </a:p>
      </dsp:txBody>
      <dsp:txXfrm>
        <a:off x="4128258" y="473709"/>
        <a:ext cx="1874907" cy="1124944"/>
      </dsp:txXfrm>
    </dsp:sp>
    <dsp:sp modelId="{688FB2ED-E285-8B41-81B8-F5A068A99DA8}">
      <dsp:nvSpPr>
        <dsp:cNvPr id="0" name=""/>
        <dsp:cNvSpPr/>
      </dsp:nvSpPr>
      <dsp:spPr>
        <a:xfrm>
          <a:off x="6190656" y="473709"/>
          <a:ext cx="1874907" cy="112494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4: Video Category</a:t>
          </a:r>
        </a:p>
      </dsp:txBody>
      <dsp:txXfrm>
        <a:off x="6190656" y="473709"/>
        <a:ext cx="1874907" cy="1124944"/>
      </dsp:txXfrm>
    </dsp:sp>
    <dsp:sp modelId="{5F795512-14E4-F14E-8646-4C451A0DE3FE}">
      <dsp:nvSpPr>
        <dsp:cNvPr id="0" name=""/>
        <dsp:cNvSpPr/>
      </dsp:nvSpPr>
      <dsp:spPr>
        <a:xfrm>
          <a:off x="8253054" y="473709"/>
          <a:ext cx="1874907" cy="112494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5: Video Length (seconds)</a:t>
          </a:r>
        </a:p>
      </dsp:txBody>
      <dsp:txXfrm>
        <a:off x="8253054" y="473709"/>
        <a:ext cx="1874907" cy="1124944"/>
      </dsp:txXfrm>
    </dsp:sp>
    <dsp:sp modelId="{D3032403-CEC1-F149-9B39-C1F456B225EB}">
      <dsp:nvSpPr>
        <dsp:cNvPr id="0" name=""/>
        <dsp:cNvSpPr/>
      </dsp:nvSpPr>
      <dsp:spPr>
        <a:xfrm>
          <a:off x="3462" y="1786144"/>
          <a:ext cx="1874907" cy="112494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6: Number of views for the video.</a:t>
          </a:r>
        </a:p>
      </dsp:txBody>
      <dsp:txXfrm>
        <a:off x="3462" y="1786144"/>
        <a:ext cx="1874907" cy="1124944"/>
      </dsp:txXfrm>
    </dsp:sp>
    <dsp:sp modelId="{D04D5B9B-A602-5A47-9D16-6AB118BEF727}">
      <dsp:nvSpPr>
        <dsp:cNvPr id="0" name=""/>
        <dsp:cNvSpPr/>
      </dsp:nvSpPr>
      <dsp:spPr>
        <a:xfrm>
          <a:off x="2065860" y="1786144"/>
          <a:ext cx="1874907" cy="112494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7: Average Rating</a:t>
          </a:r>
        </a:p>
      </dsp:txBody>
      <dsp:txXfrm>
        <a:off x="2065860" y="1786144"/>
        <a:ext cx="1874907" cy="1124944"/>
      </dsp:txXfrm>
    </dsp:sp>
    <dsp:sp modelId="{4F5B5DCD-369F-0449-BC88-6AA7AADF4FA4}">
      <dsp:nvSpPr>
        <dsp:cNvPr id="0" name=""/>
        <dsp:cNvSpPr/>
      </dsp:nvSpPr>
      <dsp:spPr>
        <a:xfrm>
          <a:off x="4128258" y="1786144"/>
          <a:ext cx="1874907" cy="112494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8: Number of Ratings</a:t>
          </a:r>
        </a:p>
      </dsp:txBody>
      <dsp:txXfrm>
        <a:off x="4128258" y="1786144"/>
        <a:ext cx="1874907" cy="1124944"/>
      </dsp:txXfrm>
    </dsp:sp>
    <dsp:sp modelId="{0651952A-9C23-8E4D-9CC7-7D1639CC925F}">
      <dsp:nvSpPr>
        <dsp:cNvPr id="0" name=""/>
        <dsp:cNvSpPr/>
      </dsp:nvSpPr>
      <dsp:spPr>
        <a:xfrm>
          <a:off x="6190656" y="1786144"/>
          <a:ext cx="1874907" cy="112494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9: Number of Comments</a:t>
          </a:r>
        </a:p>
      </dsp:txBody>
      <dsp:txXfrm>
        <a:off x="6190656" y="1786144"/>
        <a:ext cx="1874907" cy="1124944"/>
      </dsp:txXfrm>
    </dsp:sp>
    <dsp:sp modelId="{AA5ECF64-8FF2-3F47-A7C6-85C6AA6B1169}">
      <dsp:nvSpPr>
        <dsp:cNvPr id="0" name=""/>
        <dsp:cNvSpPr/>
      </dsp:nvSpPr>
      <dsp:spPr>
        <a:xfrm>
          <a:off x="8253054" y="1786144"/>
          <a:ext cx="1874907" cy="112494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Column 10-29: Video IDs for 20 Related Videos</a:t>
          </a:r>
        </a:p>
      </dsp:txBody>
      <dsp:txXfrm>
        <a:off x="8253054" y="1786144"/>
        <a:ext cx="1874907" cy="11249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2CBF2C-6640-4DF5-9ED3-492336EA02A1}">
      <dsp:nvSpPr>
        <dsp:cNvPr id="0" name=""/>
        <dsp:cNvSpPr/>
      </dsp:nvSpPr>
      <dsp:spPr>
        <a:xfrm>
          <a:off x="326978" y="1097797"/>
          <a:ext cx="1020796" cy="102079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6470B8-84B2-4744-A368-A1185E1FE04B}">
      <dsp:nvSpPr>
        <dsp:cNvPr id="0" name=""/>
        <dsp:cNvSpPr/>
      </dsp:nvSpPr>
      <dsp:spPr>
        <a:xfrm>
          <a:off x="544525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79C670-654A-4F64-A962-B8FAA5639CB9}">
      <dsp:nvSpPr>
        <dsp:cNvPr id="0" name=""/>
        <dsp:cNvSpPr/>
      </dsp:nvSpPr>
      <dsp:spPr>
        <a:xfrm>
          <a:off x="658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Highest Pageranked Video</a:t>
          </a:r>
          <a:endParaRPr lang="en-US" sz="1200" kern="1200" dirty="0"/>
        </a:p>
      </dsp:txBody>
      <dsp:txXfrm>
        <a:off x="658" y="2436547"/>
        <a:ext cx="1673437" cy="669375"/>
      </dsp:txXfrm>
    </dsp:sp>
    <dsp:sp modelId="{6BB625D8-61BF-4298-B00A-F8F6977ECBC9}">
      <dsp:nvSpPr>
        <dsp:cNvPr id="0" name=""/>
        <dsp:cNvSpPr/>
      </dsp:nvSpPr>
      <dsp:spPr>
        <a:xfrm>
          <a:off x="2293267" y="1097797"/>
          <a:ext cx="1020796" cy="102079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C0142C-0E21-4AED-8CB5-AA4200691D1C}">
      <dsp:nvSpPr>
        <dsp:cNvPr id="0" name=""/>
        <dsp:cNvSpPr/>
      </dsp:nvSpPr>
      <dsp:spPr>
        <a:xfrm>
          <a:off x="2510814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7C87-A8B3-4016-A4A7-92F17C992F49}">
      <dsp:nvSpPr>
        <dsp:cNvPr id="0" name=""/>
        <dsp:cNvSpPr/>
      </dsp:nvSpPr>
      <dsp:spPr>
        <a:xfrm>
          <a:off x="1966947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Top Categories by Number of Videos</a:t>
          </a:r>
        </a:p>
      </dsp:txBody>
      <dsp:txXfrm>
        <a:off x="1966947" y="2436547"/>
        <a:ext cx="1673437" cy="669375"/>
      </dsp:txXfrm>
    </dsp:sp>
    <dsp:sp modelId="{583134FC-26E8-44D9-B357-7565E505C62A}">
      <dsp:nvSpPr>
        <dsp:cNvPr id="0" name=""/>
        <dsp:cNvSpPr/>
      </dsp:nvSpPr>
      <dsp:spPr>
        <a:xfrm>
          <a:off x="4259557" y="1097797"/>
          <a:ext cx="1020796" cy="102079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D2F6E-4ED2-4E0F-9958-C05F17EE125D}">
      <dsp:nvSpPr>
        <dsp:cNvPr id="0" name=""/>
        <dsp:cNvSpPr/>
      </dsp:nvSpPr>
      <dsp:spPr>
        <a:xfrm>
          <a:off x="4477103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2CC7E9-5618-4C7B-A88D-512F2675DBE8}">
      <dsp:nvSpPr>
        <dsp:cNvPr id="0" name=""/>
        <dsp:cNvSpPr/>
      </dsp:nvSpPr>
      <dsp:spPr>
        <a:xfrm>
          <a:off x="3933236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Top Categories by Number of Views</a:t>
          </a:r>
        </a:p>
      </dsp:txBody>
      <dsp:txXfrm>
        <a:off x="3933236" y="2436547"/>
        <a:ext cx="1673437" cy="669375"/>
      </dsp:txXfrm>
    </dsp:sp>
    <dsp:sp modelId="{9807A3E1-FA5B-45F7-A670-461BE32EA08F}">
      <dsp:nvSpPr>
        <dsp:cNvPr id="0" name=""/>
        <dsp:cNvSpPr/>
      </dsp:nvSpPr>
      <dsp:spPr>
        <a:xfrm>
          <a:off x="6225846" y="1097797"/>
          <a:ext cx="1020796" cy="102079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6EEDF5-740A-4F54-A99A-789A84674095}">
      <dsp:nvSpPr>
        <dsp:cNvPr id="0" name=""/>
        <dsp:cNvSpPr/>
      </dsp:nvSpPr>
      <dsp:spPr>
        <a:xfrm>
          <a:off x="6443392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598A4A-547D-4391-A3F6-EB7A3F9E45FC}">
      <dsp:nvSpPr>
        <dsp:cNvPr id="0" name=""/>
        <dsp:cNvSpPr/>
      </dsp:nvSpPr>
      <dsp:spPr>
        <a:xfrm>
          <a:off x="5899525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Top Videos by Rating (Sorted by number of ratings)</a:t>
          </a:r>
        </a:p>
      </dsp:txBody>
      <dsp:txXfrm>
        <a:off x="5899525" y="2436547"/>
        <a:ext cx="1673437" cy="669375"/>
      </dsp:txXfrm>
    </dsp:sp>
    <dsp:sp modelId="{D087E1C0-9A7D-4FE0-B73F-521271E52FF9}">
      <dsp:nvSpPr>
        <dsp:cNvPr id="0" name=""/>
        <dsp:cNvSpPr/>
      </dsp:nvSpPr>
      <dsp:spPr>
        <a:xfrm>
          <a:off x="8192135" y="1097797"/>
          <a:ext cx="1020796" cy="1020796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1C1246-C331-462D-A533-101557D118D9}">
      <dsp:nvSpPr>
        <dsp:cNvPr id="0" name=""/>
        <dsp:cNvSpPr/>
      </dsp:nvSpPr>
      <dsp:spPr>
        <a:xfrm>
          <a:off x="8409682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C0A610-7301-43B8-9CD8-00671599F587}">
      <dsp:nvSpPr>
        <dsp:cNvPr id="0" name=""/>
        <dsp:cNvSpPr/>
      </dsp:nvSpPr>
      <dsp:spPr>
        <a:xfrm>
          <a:off x="7865814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Top Videos by Number of Comments</a:t>
          </a:r>
        </a:p>
      </dsp:txBody>
      <dsp:txXfrm>
        <a:off x="7865814" y="2436547"/>
        <a:ext cx="1673437" cy="669375"/>
      </dsp:txXfrm>
    </dsp:sp>
    <dsp:sp modelId="{A5438AA0-287B-4E05-B71A-638027B7D4F9}">
      <dsp:nvSpPr>
        <dsp:cNvPr id="0" name=""/>
        <dsp:cNvSpPr/>
      </dsp:nvSpPr>
      <dsp:spPr>
        <a:xfrm>
          <a:off x="10158424" y="1097797"/>
          <a:ext cx="1020796" cy="102079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0307DE-029E-4B84-BF74-57680757BAEB}">
      <dsp:nvSpPr>
        <dsp:cNvPr id="0" name=""/>
        <dsp:cNvSpPr/>
      </dsp:nvSpPr>
      <dsp:spPr>
        <a:xfrm>
          <a:off x="10375971" y="1315344"/>
          <a:ext cx="585703" cy="58570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E15BAD-6601-4950-BEC5-9C5E9A4A695A}">
      <dsp:nvSpPr>
        <dsp:cNvPr id="0" name=""/>
        <dsp:cNvSpPr/>
      </dsp:nvSpPr>
      <dsp:spPr>
        <a:xfrm>
          <a:off x="9832103" y="2436547"/>
          <a:ext cx="1673437" cy="669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Top Users by Number of Uploads</a:t>
          </a:r>
        </a:p>
      </dsp:txBody>
      <dsp:txXfrm>
        <a:off x="9832103" y="2436547"/>
        <a:ext cx="1673437" cy="6693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tiff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jpeg>
</file>

<file path=ppt/media/image51.tiff>
</file>

<file path=ppt/media/image52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tiff"/><Relationship Id="rId4" Type="http://schemas.openxmlformats.org/officeDocument/2006/relationships/image" Target="../media/image50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etsg.cs.sfu.ca/youtubedata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5137B-3C94-914A-BF6C-F543E89FF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4229" y="1306286"/>
            <a:ext cx="8895896" cy="3079445"/>
          </a:xfrm>
        </p:spPr>
        <p:txBody>
          <a:bodyPr>
            <a:normAutofit/>
          </a:bodyPr>
          <a:lstStyle/>
          <a:p>
            <a:r>
              <a:rPr lang="en-US" sz="5400" i="1" cap="none" dirty="0"/>
              <a:t>YouTube Data Analyzer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4E099B-4BD6-A94B-9DDC-E1DD91E42B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Sowmya </a:t>
            </a:r>
            <a:r>
              <a:rPr lang="en-US" dirty="0" err="1"/>
              <a:t>Kudva</a:t>
            </a:r>
            <a:endParaRPr lang="en-US" dirty="0"/>
          </a:p>
          <a:p>
            <a:r>
              <a:rPr lang="en-US" dirty="0"/>
              <a:t>Evan Grill</a:t>
            </a:r>
          </a:p>
        </p:txBody>
      </p:sp>
    </p:spTree>
    <p:extLst>
      <p:ext uri="{BB962C8B-B14F-4D97-AF65-F5344CB8AC3E}">
        <p14:creationId xmlns:p14="http://schemas.microsoft.com/office/powerpoint/2010/main" val="2775161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3F3DD-3614-374A-A7CB-26137D12C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i="1" cap="none" dirty="0"/>
              <a:t>Using This Dataset, We Performed Some Analysis And have Drawn Out Some Insights.. 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505E2C1-FB75-4E4A-B703-038F3F3BA5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9962516"/>
              </p:ext>
            </p:extLst>
          </p:nvPr>
        </p:nvGraphicFramePr>
        <p:xfrm>
          <a:off x="342900" y="2420687"/>
          <a:ext cx="11506200" cy="42037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7103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CC738-2578-524F-AD60-3C162A492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488" y="254445"/>
            <a:ext cx="10038961" cy="645668"/>
          </a:xfrm>
        </p:spPr>
        <p:txBody>
          <a:bodyPr>
            <a:normAutofit/>
          </a:bodyPr>
          <a:lstStyle/>
          <a:p>
            <a:r>
              <a:rPr lang="en-US" sz="3200" i="1" cap="none" dirty="0"/>
              <a:t>USE CASE 1 </a:t>
            </a:r>
            <a:r>
              <a:rPr lang="en-US" sz="3200" i="1" cap="none" dirty="0">
                <a:sym typeface="Wingdings" pitchFamily="2" charset="2"/>
              </a:rPr>
              <a:t>– PageRank of Videos</a:t>
            </a:r>
            <a:endParaRPr lang="en-US" sz="3200" i="1" cap="none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243E087-6714-B647-89F1-C20378B48AA4}"/>
              </a:ext>
            </a:extLst>
          </p:cNvPr>
          <p:cNvSpPr/>
          <p:nvPr/>
        </p:nvSpPr>
        <p:spPr>
          <a:xfrm>
            <a:off x="1978819" y="1752948"/>
            <a:ext cx="1375171" cy="1375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Video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BCBFF87-E0FF-E34C-81B4-F9D2B3717505}"/>
              </a:ext>
            </a:extLst>
          </p:cNvPr>
          <p:cNvSpPr/>
          <p:nvPr/>
        </p:nvSpPr>
        <p:spPr>
          <a:xfrm>
            <a:off x="842963" y="3857625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9AA81FB-81E4-D04F-8773-8F28FA87F3F9}"/>
              </a:ext>
            </a:extLst>
          </p:cNvPr>
          <p:cNvSpPr/>
          <p:nvPr/>
        </p:nvSpPr>
        <p:spPr>
          <a:xfrm>
            <a:off x="1600200" y="3857625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1F5F4C7-9B01-C644-A7A7-2B702D28D32D}"/>
              </a:ext>
            </a:extLst>
          </p:cNvPr>
          <p:cNvSpPr/>
          <p:nvPr/>
        </p:nvSpPr>
        <p:spPr>
          <a:xfrm>
            <a:off x="2971800" y="3857624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C4DCB87-8512-8C47-AD21-97EE01C06E53}"/>
              </a:ext>
            </a:extLst>
          </p:cNvPr>
          <p:cNvSpPr/>
          <p:nvPr/>
        </p:nvSpPr>
        <p:spPr>
          <a:xfrm>
            <a:off x="3729037" y="3857624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55465E-4566-FC49-9A8D-898F0817FCA0}"/>
              </a:ext>
            </a:extLst>
          </p:cNvPr>
          <p:cNvSpPr txBox="1"/>
          <p:nvPr/>
        </p:nvSpPr>
        <p:spPr>
          <a:xfrm>
            <a:off x="2357437" y="4051576"/>
            <a:ext cx="61436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…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217E16B-7426-B842-83B4-6F972D12B202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221582" y="3128119"/>
            <a:ext cx="1444823" cy="729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6E7DBF1-8412-6649-B741-5D781E590B02}"/>
              </a:ext>
            </a:extLst>
          </p:cNvPr>
          <p:cNvCxnSpPr>
            <a:cxnSpLocks/>
            <a:stCxn id="3" idx="4"/>
            <a:endCxn id="5" idx="0"/>
          </p:cNvCxnSpPr>
          <p:nvPr/>
        </p:nvCxnSpPr>
        <p:spPr>
          <a:xfrm flipH="1">
            <a:off x="1978819" y="3128119"/>
            <a:ext cx="687586" cy="729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48A44C2-0F43-6545-82EF-C40F157EC75B}"/>
              </a:ext>
            </a:extLst>
          </p:cNvPr>
          <p:cNvCxnSpPr>
            <a:cxnSpLocks/>
            <a:stCxn id="3" idx="4"/>
            <a:endCxn id="6" idx="0"/>
          </p:cNvCxnSpPr>
          <p:nvPr/>
        </p:nvCxnSpPr>
        <p:spPr>
          <a:xfrm>
            <a:off x="2666405" y="3128119"/>
            <a:ext cx="684014" cy="72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12857-6CFD-0747-91EC-8C8AB295EC4E}"/>
              </a:ext>
            </a:extLst>
          </p:cNvPr>
          <p:cNvCxnSpPr>
            <a:cxnSpLocks/>
            <a:stCxn id="3" idx="4"/>
            <a:endCxn id="7" idx="0"/>
          </p:cNvCxnSpPr>
          <p:nvPr/>
        </p:nvCxnSpPr>
        <p:spPr>
          <a:xfrm>
            <a:off x="2666405" y="3128119"/>
            <a:ext cx="1441251" cy="72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B8DA7F1-9B5E-F145-9F82-3F4045A259BD}"/>
              </a:ext>
            </a:extLst>
          </p:cNvPr>
          <p:cNvSpPr txBox="1"/>
          <p:nvPr/>
        </p:nvSpPr>
        <p:spPr>
          <a:xfrm>
            <a:off x="842963" y="4863464"/>
            <a:ext cx="36433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Related Videos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542DD35-472F-3C4E-A663-661F8A1F739B}"/>
                  </a:ext>
                </a:extLst>
              </p:cNvPr>
              <p:cNvSpPr txBox="1"/>
              <p:nvPr/>
            </p:nvSpPr>
            <p:spPr>
              <a:xfrm>
                <a:off x="6096000" y="1071563"/>
                <a:ext cx="5605464" cy="4093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Each row of the dataset creates a unidirectional graph that becomes a piece of the much larger graph of YouTube data.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Assembling this graph allows for the calculation of the PageRank of individual videos.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PageRank is an iterative algorithm that takes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time per iteration.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The entire dataset is about 8.5 million individual videos. This means, the graph has about 8.5 million vertices and about 170 million edges.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PageRank on the full dataset is a </a:t>
                </a:r>
                <a:r>
                  <a:rPr lang="en-US" sz="2000" i="1" dirty="0"/>
                  <a:t>very</a:t>
                </a:r>
                <a:r>
                  <a:rPr lang="en-US" sz="2000" dirty="0"/>
                  <a:t> time consuming endeavor.</a:t>
                </a: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542DD35-472F-3C4E-A663-661F8A1F73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1071563"/>
                <a:ext cx="5605464" cy="4093428"/>
              </a:xfrm>
              <a:prstGeom prst="rect">
                <a:avLst/>
              </a:prstGeom>
              <a:blipFill>
                <a:blip r:embed="rId2"/>
                <a:stretch>
                  <a:fillRect l="-907" t="-929" b="-15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056534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8190-D0C2-2940-84FD-18C6F02A2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609601"/>
            <a:ext cx="5043487" cy="973666"/>
          </a:xfrm>
        </p:spPr>
        <p:txBody>
          <a:bodyPr>
            <a:noAutofit/>
          </a:bodyPr>
          <a:lstStyle/>
          <a:p>
            <a:r>
              <a:rPr lang="en-US" sz="3600" cap="none" dirty="0">
                <a:latin typeface="Calibri Light" panose="020F0302020204030204" pitchFamily="34" charset="0"/>
                <a:cs typeface="Calibri Light" panose="020F0302020204030204" pitchFamily="34" charset="0"/>
              </a:rPr>
              <a:t>PageRank Implementation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B1DB70-FD88-874C-A78C-F5E15DDC9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18201" y="1980259"/>
            <a:ext cx="5588000" cy="289748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57CC33-F607-B446-BC31-CF1ADC0A2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798" y="1583267"/>
            <a:ext cx="5043489" cy="4207934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weren’t able to get Spark to emit different types of tuples from a map operation as required by most implementations.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Luckily, there exists an implementation of PageRank that avoids this trouble.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Algorithm traverses the graph by traversing the edge/vertices list provided by the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Each iteration, relative PageRank contribution is calculated.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Properly, you would run until you reach a variance threshold (possibly 100+ iterations), but for time purposes we ran 5 iterations.</a:t>
            </a:r>
          </a:p>
        </p:txBody>
      </p:sp>
    </p:spTree>
    <p:extLst>
      <p:ext uri="{BB962C8B-B14F-4D97-AF65-F5344CB8AC3E}">
        <p14:creationId xmlns:p14="http://schemas.microsoft.com/office/powerpoint/2010/main" val="2194240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282216"/>
            <a:ext cx="10590438" cy="9750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i="1" dirty="0"/>
              <a:t>Use Case 2 - Top Categories By Views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1257300"/>
            <a:ext cx="6593075" cy="49665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Steps: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row, map: (row) -&gt; (category, views) 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tuple, reduce by adding:  (category, views) -&gt; (category, total views)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Sort results by views, descending.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97EBA502-B3BC-3045-BD0C-5A7BED788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" y="1371600"/>
            <a:ext cx="4807821" cy="1997548"/>
          </a:xfrm>
          <a:prstGeom prst="rect">
            <a:avLst/>
          </a:prstGeom>
        </p:spPr>
      </p:pic>
      <p:pic>
        <p:nvPicPr>
          <p:cNvPr id="8" name="Picture 7" descr="A green sign with white text&#10;&#10;Description automatically generated">
            <a:extLst>
              <a:ext uri="{FF2B5EF4-FFF2-40B4-BE49-F238E27FC236}">
                <a16:creationId xmlns:a16="http://schemas.microsoft.com/office/drawing/2014/main" id="{EF1EE74B-07C4-C24A-B3B1-248FCCBF4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" y="3843338"/>
            <a:ext cx="4807821" cy="199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755931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282216"/>
            <a:ext cx="10590438" cy="9750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i="1" dirty="0"/>
              <a:t>Use Case 3 - Top Categories By Videos</a:t>
            </a:r>
          </a:p>
        </p:txBody>
      </p:sp>
      <p:pic>
        <p:nvPicPr>
          <p:cNvPr id="19" name="Picture 18" descr="A black sign with white text&#10;&#10;Description automatically generated">
            <a:extLst>
              <a:ext uri="{FF2B5EF4-FFF2-40B4-BE49-F238E27FC236}">
                <a16:creationId xmlns:a16="http://schemas.microsoft.com/office/drawing/2014/main" id="{0C8538C1-A873-FF4A-847E-776EB44A7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37" y="1399147"/>
            <a:ext cx="4807821" cy="170488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1257300"/>
            <a:ext cx="6593075" cy="49665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Steps: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row, map: (dataset) -&gt; (category, 1)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tuple, reduce by adding: (category, 1) -&gt; (category, total number of videos)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Sort by number of videos.</a:t>
            </a:r>
          </a:p>
        </p:txBody>
      </p:sp>
      <p:pic>
        <p:nvPicPr>
          <p:cNvPr id="30" name="Content Placeholder 14">
            <a:extLst>
              <a:ext uri="{FF2B5EF4-FFF2-40B4-BE49-F238E27FC236}">
                <a16:creationId xmlns:a16="http://schemas.microsoft.com/office/drawing/2014/main" id="{0E476CE2-971A-1944-88D2-7268FF84B3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637" y="4590191"/>
            <a:ext cx="4995863" cy="134274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918966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282216"/>
            <a:ext cx="10590438" cy="9750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i="1" dirty="0"/>
              <a:t>Use Case 4 - Top Highly Rated Videos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1257300"/>
            <a:ext cx="6593075" cy="49665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Steps: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row, map: (dataset) -&gt; (video ID, rating)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Sort by rating.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Later improvements sorted secondarily by number of ratings.</a:t>
            </a:r>
          </a:p>
        </p:txBody>
      </p:sp>
      <p:pic>
        <p:nvPicPr>
          <p:cNvPr id="4" name="Picture 3" descr="A close up of a screen&#10;&#10;Description automatically generated">
            <a:extLst>
              <a:ext uri="{FF2B5EF4-FFF2-40B4-BE49-F238E27FC236}">
                <a16:creationId xmlns:a16="http://schemas.microsoft.com/office/drawing/2014/main" id="{A0A86993-717E-6C47-90E1-7F6EE08AA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" y="1616586"/>
            <a:ext cx="4807821" cy="1698113"/>
          </a:xfrm>
          <a:prstGeom prst="rect">
            <a:avLst/>
          </a:prstGeom>
        </p:spPr>
      </p:pic>
      <p:pic>
        <p:nvPicPr>
          <p:cNvPr id="6" name="Picture 5" descr="A green sign with white text&#10;&#10;Description automatically generated">
            <a:extLst>
              <a:ext uri="{FF2B5EF4-FFF2-40B4-BE49-F238E27FC236}">
                <a16:creationId xmlns:a16="http://schemas.microsoft.com/office/drawing/2014/main" id="{CA168F5C-B431-624F-8DA4-E47BA0E37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7" y="3871913"/>
            <a:ext cx="4807820" cy="244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673100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282216"/>
            <a:ext cx="10590438" cy="9750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i="1" dirty="0"/>
              <a:t>Use Case 5 - Top Highly commented Videos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1257300"/>
            <a:ext cx="6593075" cy="49665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Steps: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row, map: (dataset) -&gt; (video id, number of comments) 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Sort by number of comments.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Implementation to the left includes the category in the tuple, but it is not necessary for the analysis.</a:t>
            </a:r>
          </a:p>
        </p:txBody>
      </p:sp>
      <p:pic>
        <p:nvPicPr>
          <p:cNvPr id="4" name="Picture 3" descr="A close up of a screen&#10;&#10;Description automatically generated">
            <a:extLst>
              <a:ext uri="{FF2B5EF4-FFF2-40B4-BE49-F238E27FC236}">
                <a16:creationId xmlns:a16="http://schemas.microsoft.com/office/drawing/2014/main" id="{15878B7F-D6AF-7D4A-97DA-479BD620F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" y="1508194"/>
            <a:ext cx="4807821" cy="1891441"/>
          </a:xfrm>
          <a:prstGeom prst="rect">
            <a:avLst/>
          </a:prstGeom>
        </p:spPr>
      </p:pic>
      <p:pic>
        <p:nvPicPr>
          <p:cNvPr id="8" name="Picture 7" descr="A green sign with white text&#10;&#10;Description automatically generated">
            <a:extLst>
              <a:ext uri="{FF2B5EF4-FFF2-40B4-BE49-F238E27FC236}">
                <a16:creationId xmlns:a16="http://schemas.microsoft.com/office/drawing/2014/main" id="{BB1BA29C-797F-9C45-B8C4-5064B06DB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7" y="3957638"/>
            <a:ext cx="5081588" cy="2491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204145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282216"/>
            <a:ext cx="10590438" cy="9750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i="1" dirty="0"/>
              <a:t>Use Case 6 - Top Video Uploaders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1288" y="1257300"/>
            <a:ext cx="6593075" cy="498372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Steps: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row, map: (dataset) -&gt; (username, 1)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For each tuple, reduce by adding: (username, 1) -&gt; (username, total number of videos)</a:t>
            </a:r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647700-1E51-0545-AF90-446A9509C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6" y="1468694"/>
            <a:ext cx="5067301" cy="1960306"/>
          </a:xfrm>
          <a:prstGeom prst="rect">
            <a:avLst/>
          </a:prstGeom>
        </p:spPr>
      </p:pic>
      <p:pic>
        <p:nvPicPr>
          <p:cNvPr id="8" name="Picture 7" descr="A green sign with white text&#10;&#10;Description automatically generated">
            <a:extLst>
              <a:ext uri="{FF2B5EF4-FFF2-40B4-BE49-F238E27FC236}">
                <a16:creationId xmlns:a16="http://schemas.microsoft.com/office/drawing/2014/main" id="{7BF34A45-252A-DD4A-8B61-A5A269536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2" y="3975100"/>
            <a:ext cx="5067301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51030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81EC-264A-3F43-A742-C812558A8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800" y="221412"/>
            <a:ext cx="6451332" cy="1089803"/>
          </a:xfrm>
        </p:spPr>
        <p:txBody>
          <a:bodyPr/>
          <a:lstStyle/>
          <a:p>
            <a:pPr algn="l"/>
            <a:r>
              <a:rPr lang="en-US" i="1" cap="none" dirty="0"/>
              <a:t>Tools and software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DF24A2-CE85-934B-8431-7304C4F6850C}"/>
              </a:ext>
            </a:extLst>
          </p:cNvPr>
          <p:cNvSpPr txBox="1"/>
          <p:nvPr/>
        </p:nvSpPr>
        <p:spPr>
          <a:xfrm>
            <a:off x="1085850" y="1399085"/>
            <a:ext cx="81153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project relies on the following tools:</a:t>
            </a:r>
          </a:p>
          <a:p>
            <a:endParaRPr lang="en-US" dirty="0"/>
          </a:p>
        </p:txBody>
      </p:sp>
      <p:pic>
        <p:nvPicPr>
          <p:cNvPr id="1026" name="Picture 2" descr="Image result for python logo">
            <a:extLst>
              <a:ext uri="{FF2B5EF4-FFF2-40B4-BE49-F238E27FC236}">
                <a16:creationId xmlns:a16="http://schemas.microsoft.com/office/drawing/2014/main" id="{9A56141C-11D1-4342-9AC0-93AF3F9FA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75" y="3022739"/>
            <a:ext cx="16002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spark logo">
            <a:extLst>
              <a:ext uri="{FF2B5EF4-FFF2-40B4-BE49-F238E27FC236}">
                <a16:creationId xmlns:a16="http://schemas.microsoft.com/office/drawing/2014/main" id="{33A64644-9135-7147-9741-5B60BDD0E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3445" y="3022739"/>
            <a:ext cx="3074168" cy="16002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030" name="Picture 6" descr="Image result for pyspark logo">
            <a:extLst>
              <a:ext uri="{FF2B5EF4-FFF2-40B4-BE49-F238E27FC236}">
                <a16:creationId xmlns:a16="http://schemas.microsoft.com/office/drawing/2014/main" id="{B1F3FE7C-E602-6642-A64D-AF74DBA12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8348" y="3022739"/>
            <a:ext cx="2840262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820D8F-D581-7C49-B19F-904D5C8E7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9345" y="3022739"/>
            <a:ext cx="1376396" cy="1600200"/>
          </a:xfrm>
          <a:prstGeom prst="rect">
            <a:avLst/>
          </a:prstGeom>
        </p:spPr>
      </p:pic>
      <p:pic>
        <p:nvPicPr>
          <p:cNvPr id="1032" name="Picture 8" descr="Image result for java logo">
            <a:extLst>
              <a:ext uri="{FF2B5EF4-FFF2-40B4-BE49-F238E27FC236}">
                <a16:creationId xmlns:a16="http://schemas.microsoft.com/office/drawing/2014/main" id="{B01D159C-4CB3-B246-9A16-D05C31C75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6476" y="2971939"/>
            <a:ext cx="876212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9116874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07775-9998-8C45-8630-5B225FD41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2700866"/>
            <a:ext cx="10131425" cy="1456267"/>
          </a:xfrm>
        </p:spPr>
        <p:txBody>
          <a:bodyPr/>
          <a:lstStyle/>
          <a:p>
            <a:pPr algn="ctr"/>
            <a:r>
              <a:rPr lang="en-US" i="1" cap="none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37281157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FA047-C786-284B-B27E-514D7824E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en-US" i="1" cap="none" dirty="0"/>
              <a:t>Background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16DDDB6-40BB-40D5-960F-1FDDC21316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3545279"/>
              </p:ext>
            </p:extLst>
          </p:nvPr>
        </p:nvGraphicFramePr>
        <p:xfrm>
          <a:off x="685801" y="1771651"/>
          <a:ext cx="10972799" cy="4019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40144357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07775-9998-8C45-8630-5B225FD41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2700866"/>
            <a:ext cx="10131425" cy="1456267"/>
          </a:xfrm>
        </p:spPr>
        <p:txBody>
          <a:bodyPr/>
          <a:lstStyle/>
          <a:p>
            <a:pPr algn="ctr"/>
            <a:r>
              <a:rPr lang="en-US" i="1" cap="none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47233651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5E64-B799-7C48-B991-5A3A2A8C8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i="1" cap="none"/>
              <a:t>Implementation</a:t>
            </a:r>
            <a:endParaRPr lang="en-US" i="1" cap="none" dirty="0"/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24B294FB-EAB8-4E7A-AA9E-3DC68C4E07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506708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1147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E09353-D25C-554A-B161-CC940FE72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1150076"/>
            <a:ext cx="3659389" cy="4557849"/>
          </a:xfrm>
        </p:spPr>
        <p:txBody>
          <a:bodyPr>
            <a:normAutofit/>
          </a:bodyPr>
          <a:lstStyle/>
          <a:p>
            <a:pPr algn="r"/>
            <a:r>
              <a:rPr lang="en-US" i="1" cap="none" dirty="0"/>
              <a:t>Steps We Followed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13B29-2905-C94E-BE3B-74BDE7820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8658" y="1150076"/>
            <a:ext cx="6517543" cy="4557849"/>
          </a:xfrm>
        </p:spPr>
        <p:txBody>
          <a:bodyPr>
            <a:normAutofit/>
          </a:bodyPr>
          <a:lstStyle/>
          <a:p>
            <a:r>
              <a:rPr lang="en-US" dirty="0"/>
              <a:t>Install Java, Spark, and </a:t>
            </a:r>
            <a:r>
              <a:rPr lang="en-US" dirty="0" err="1"/>
              <a:t>PySpark</a:t>
            </a:r>
            <a:r>
              <a:rPr lang="en-US" dirty="0"/>
              <a:t> using </a:t>
            </a:r>
            <a:r>
              <a:rPr lang="en-US" dirty="0" err="1"/>
              <a:t>HomeBrew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Homebrew is a robust package manager for Mac and Linux (and Windows) operating systems.</a:t>
            </a:r>
          </a:p>
          <a:p>
            <a:r>
              <a:rPr lang="en-US" dirty="0"/>
              <a:t>Configure environment variables.</a:t>
            </a:r>
          </a:p>
          <a:p>
            <a:r>
              <a:rPr lang="en-US" dirty="0"/>
              <a:t>Download YouTube dataset.</a:t>
            </a:r>
          </a:p>
          <a:p>
            <a:r>
              <a:rPr lang="en-US" dirty="0"/>
              <a:t>Create a </a:t>
            </a:r>
            <a:r>
              <a:rPr lang="en-US" dirty="0" err="1"/>
              <a:t>SparkContext</a:t>
            </a:r>
            <a:r>
              <a:rPr lang="en-US" dirty="0"/>
              <a:t> object in code.</a:t>
            </a:r>
          </a:p>
          <a:p>
            <a:r>
              <a:rPr lang="en-US" dirty="0"/>
              <a:t>Create an RDD from the dataset.</a:t>
            </a:r>
          </a:p>
          <a:p>
            <a:r>
              <a:rPr lang="en-US" dirty="0"/>
              <a:t>Use data analysis functions (e.g. Map, Reduce, Filter, etc.) to develop a workflow to produce desired resulting data.</a:t>
            </a:r>
          </a:p>
          <a:p>
            <a:r>
              <a:rPr lang="en-US" dirty="0"/>
              <a:t>Output results.</a:t>
            </a:r>
          </a:p>
        </p:txBody>
      </p:sp>
    </p:spTree>
    <p:extLst>
      <p:ext uri="{BB962C8B-B14F-4D97-AF65-F5344CB8AC3E}">
        <p14:creationId xmlns:p14="http://schemas.microsoft.com/office/powerpoint/2010/main" val="1779123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4F916-686A-1844-8894-56FB18578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0"/>
            <a:ext cx="5262255" cy="871538"/>
          </a:xfrm>
        </p:spPr>
        <p:txBody>
          <a:bodyPr>
            <a:normAutofit/>
          </a:bodyPr>
          <a:lstStyle/>
          <a:p>
            <a:r>
              <a:rPr lang="en-US" cap="none" dirty="0"/>
              <a:t>Apache Spark</a:t>
            </a:r>
          </a:p>
        </p:txBody>
      </p:sp>
      <p:pic>
        <p:nvPicPr>
          <p:cNvPr id="5" name="Picture 4" descr="A green sign with white text&#10;&#10;Description automatically generated">
            <a:extLst>
              <a:ext uri="{FF2B5EF4-FFF2-40B4-BE49-F238E27FC236}">
                <a16:creationId xmlns:a16="http://schemas.microsoft.com/office/drawing/2014/main" id="{3DF602D0-3C02-774F-BE5D-1242E26931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707" y="413678"/>
            <a:ext cx="4957236" cy="38110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8B558-6EFE-6A48-876D-19DFA95E3B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4055" y="764051"/>
            <a:ext cx="5886143" cy="5329897"/>
          </a:xfrm>
        </p:spPr>
        <p:txBody>
          <a:bodyPr>
            <a:normAutofit/>
          </a:bodyPr>
          <a:lstStyle/>
          <a:p>
            <a:r>
              <a:rPr lang="en-US" dirty="0"/>
              <a:t>Apache Spark was built on top of the Apache Hadoop framework.</a:t>
            </a:r>
          </a:p>
          <a:p>
            <a:r>
              <a:rPr lang="en-US" dirty="0"/>
              <a:t>It extends the MapReduce model to efficiently use it for more type of computations using interactive queries and stream processing.</a:t>
            </a:r>
          </a:p>
          <a:p>
            <a:r>
              <a:rPr lang="en-US" dirty="0"/>
              <a:t>Resilient Distributed Datasets (RDDs) are the fundamental data structures of Spark.</a:t>
            </a:r>
          </a:p>
          <a:p>
            <a:r>
              <a:rPr lang="en-US" dirty="0"/>
              <a:t>Spark automatically distributes the data contained in RDDs across cluster and parallelizes the data.</a:t>
            </a:r>
          </a:p>
          <a:p>
            <a:r>
              <a:rPr lang="en-US" dirty="0"/>
              <a:t>Written in Scala Language</a:t>
            </a:r>
          </a:p>
          <a:p>
            <a:r>
              <a:rPr lang="en-US" dirty="0"/>
              <a:t>To support Python with Spark, community released a </a:t>
            </a:r>
            <a:r>
              <a:rPr lang="en-US" dirty="0" err="1"/>
              <a:t>PySpark</a:t>
            </a:r>
            <a:r>
              <a:rPr lang="en-US" dirty="0"/>
              <a:t> shell and Python library</a:t>
            </a:r>
          </a:p>
        </p:txBody>
      </p:sp>
    </p:spTree>
    <p:extLst>
      <p:ext uri="{BB962C8B-B14F-4D97-AF65-F5344CB8AC3E}">
        <p14:creationId xmlns:p14="http://schemas.microsoft.com/office/powerpoint/2010/main" val="3024064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51855-F688-1244-B124-5D6ED3156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i="1" cap="none" dirty="0"/>
              <a:t>Sample Dataset</a:t>
            </a:r>
            <a:br>
              <a:rPr lang="en-US" i="1" cap="none" dirty="0"/>
            </a:br>
            <a:endParaRPr lang="en-US" i="1" cap="none" dirty="0"/>
          </a:p>
        </p:txBody>
      </p:sp>
      <p:pic>
        <p:nvPicPr>
          <p:cNvPr id="7" name="Content Placeholder 6" descr="A close up of a newspaper&#10;&#10;Description automatically generated">
            <a:extLst>
              <a:ext uri="{FF2B5EF4-FFF2-40B4-BE49-F238E27FC236}">
                <a16:creationId xmlns:a16="http://schemas.microsoft.com/office/drawing/2014/main" id="{99E8E692-16D1-B94C-A8A2-82E42F7FFB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2913" y="542924"/>
            <a:ext cx="7098429" cy="541496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6B4847-5537-CA45-BBA5-F817EBEFAC1C}"/>
              </a:ext>
            </a:extLst>
          </p:cNvPr>
          <p:cNvSpPr txBox="1"/>
          <p:nvPr/>
        </p:nvSpPr>
        <p:spPr>
          <a:xfrm>
            <a:off x="7865806" y="2251587"/>
            <a:ext cx="3706762" cy="3972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The dataset includes a series of scrapes of YouTube data from 2007/2008.  It was compiled by researchers at Simon Fraser University. It can be found at </a:t>
            </a:r>
            <a:r>
              <a:rPr lang="en-US" dirty="0">
                <a:hlinkClick r:id="rId4"/>
              </a:rPr>
              <a:t>http://netsg.cs.sfu.ca/youtubedata/ </a:t>
            </a:r>
            <a:endParaRPr lang="en-US" dirty="0"/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9809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1BDB8-A6D7-824A-A223-EDBCCBE7C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 i="1" cap="none" dirty="0"/>
              <a:t>Understanding The Dataset</a:t>
            </a:r>
            <a:br>
              <a:rPr lang="en-US" sz="3300" b="1" i="1" cap="none" dirty="0"/>
            </a:br>
            <a:endParaRPr lang="en-US" sz="3300" i="1" cap="non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6AC3F24-8D12-47E1-89AE-5A4DB3F2FB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3173073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12012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4D3B5-709F-A04F-B729-AA78FEF5F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8658" y="1150076"/>
            <a:ext cx="6517543" cy="4557849"/>
          </a:xfrm>
        </p:spPr>
        <p:txBody>
          <a:bodyPr>
            <a:normAutofit/>
          </a:bodyPr>
          <a:lstStyle/>
          <a:p>
            <a:r>
              <a:rPr lang="en-US" dirty="0"/>
              <a:t>Constraints/Issues </a:t>
            </a:r>
          </a:p>
          <a:p>
            <a:pPr lvl="1"/>
            <a:r>
              <a:rPr lang="en-US" dirty="0"/>
              <a:t>Some rows lacked related video IDs.</a:t>
            </a:r>
          </a:p>
          <a:p>
            <a:pPr lvl="1"/>
            <a:r>
              <a:rPr lang="en-US" dirty="0"/>
              <a:t>Some rows lacked any metadata beyond the video ID.</a:t>
            </a:r>
          </a:p>
          <a:p>
            <a:pPr lvl="1"/>
            <a:r>
              <a:rPr lang="en-US" dirty="0"/>
              <a:t>Required preprocessing of data.</a:t>
            </a:r>
          </a:p>
        </p:txBody>
      </p:sp>
    </p:spTree>
    <p:extLst>
      <p:ext uri="{BB962C8B-B14F-4D97-AF65-F5344CB8AC3E}">
        <p14:creationId xmlns:p14="http://schemas.microsoft.com/office/powerpoint/2010/main" val="3230804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8E308-74C8-3E48-BFE6-2ED69992C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639097"/>
            <a:ext cx="6593075" cy="1612490"/>
          </a:xfrm>
        </p:spPr>
        <p:txBody>
          <a:bodyPr>
            <a:normAutofit/>
          </a:bodyPr>
          <a:lstStyle/>
          <a:p>
            <a:r>
              <a:rPr lang="en-US" i="1" cap="none" dirty="0"/>
              <a:t>Preprocessing</a:t>
            </a:r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DCCADF8A-2AF7-004B-9F83-556C69CC5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2987107"/>
            <a:ext cx="3997362" cy="87941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010A4-E801-BD44-874F-3B8FB909A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2251587"/>
            <a:ext cx="6593075" cy="3972232"/>
          </a:xfrm>
        </p:spPr>
        <p:txBody>
          <a:bodyPr>
            <a:normAutofit/>
          </a:bodyPr>
          <a:lstStyle/>
          <a:p>
            <a:r>
              <a:rPr lang="en-US" dirty="0"/>
              <a:t>Using methods built into Spark, the data can be sanitized at runtime.</a:t>
            </a:r>
          </a:p>
          <a:p>
            <a:r>
              <a:rPr lang="en-US" dirty="0"/>
              <a:t>RDD filter transformation extracts only the rows that satisfy a condition.  In our case, the row needed to contain more data than just the video ID.</a:t>
            </a:r>
          </a:p>
          <a:p>
            <a:r>
              <a:rPr lang="en-US" dirty="0"/>
              <a:t>We also split the line of text into a list of individual columns as part of the </a:t>
            </a:r>
            <a:r>
              <a:rPr lang="en-US" dirty="0" err="1"/>
              <a:t>prepData</a:t>
            </a:r>
            <a:r>
              <a:rPr lang="en-US" dirty="0"/>
              <a:t> function as seen to the left.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1999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995</Words>
  <Application>Microsoft Macintosh PowerPoint</Application>
  <PresentationFormat>Widescreen</PresentationFormat>
  <Paragraphs>104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Celestial</vt:lpstr>
      <vt:lpstr>YouTube Data Analyzer</vt:lpstr>
      <vt:lpstr>Background</vt:lpstr>
      <vt:lpstr>Implementation</vt:lpstr>
      <vt:lpstr>Steps We Followed</vt:lpstr>
      <vt:lpstr>Apache Spark</vt:lpstr>
      <vt:lpstr>Sample Dataset </vt:lpstr>
      <vt:lpstr>Understanding The Dataset </vt:lpstr>
      <vt:lpstr>PowerPoint Presentation</vt:lpstr>
      <vt:lpstr>Preprocessing</vt:lpstr>
      <vt:lpstr>Using This Dataset, We Performed Some Analysis And have Drawn Out Some Insights.. </vt:lpstr>
      <vt:lpstr>USE CASE 1 – PageRank of Videos</vt:lpstr>
      <vt:lpstr>PageRank Implementation</vt:lpstr>
      <vt:lpstr>Use Case 2 - Top Categories By Views</vt:lpstr>
      <vt:lpstr>Use Case 3 - Top Categories By Videos</vt:lpstr>
      <vt:lpstr>Use Case 4 - Top Highly Rated Videos</vt:lpstr>
      <vt:lpstr>Use Case 5 - Top Highly commented Videos</vt:lpstr>
      <vt:lpstr>Use Case 6 - Top Video Uploaders</vt:lpstr>
      <vt:lpstr>Tools and software</vt:lpstr>
      <vt:lpstr>Demo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YouTube Data Analyzer</dc:title>
  <dc:creator>Sowmya_kudva</dc:creator>
  <cp:lastModifiedBy>Evan B Grill</cp:lastModifiedBy>
  <cp:revision>10</cp:revision>
  <dcterms:created xsi:type="dcterms:W3CDTF">2019-04-26T06:08:44Z</dcterms:created>
  <dcterms:modified xsi:type="dcterms:W3CDTF">2019-05-06T05:43:34Z</dcterms:modified>
</cp:coreProperties>
</file>